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8" r:id="rId2"/>
    <p:sldId id="257" r:id="rId3"/>
    <p:sldId id="256" r:id="rId4"/>
    <p:sldId id="271" r:id="rId5"/>
    <p:sldId id="270" r:id="rId6"/>
    <p:sldId id="266" r:id="rId7"/>
    <p:sldId id="269" r:id="rId8"/>
    <p:sldId id="268" r:id="rId9"/>
    <p:sldId id="267" r:id="rId10"/>
    <p:sldId id="265" r:id="rId11"/>
    <p:sldId id="264"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100" d="100"/>
          <a:sy n="100" d="100"/>
        </p:scale>
        <p:origin x="-294" y="-162"/>
      </p:cViewPr>
      <p:guideLst>
        <p:guide orient="horz" pos="2160"/>
        <p:guide pos="2880"/>
      </p:guideLst>
    </p:cSldViewPr>
  </p:slideViewPr>
  <p:outlineViewPr>
    <p:cViewPr>
      <p:scale>
        <a:sx n="33" d="100"/>
        <a:sy n="33" d="100"/>
      </p:scale>
      <p:origin x="30" y="67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7A6C7-C59C-4C5F-83FF-1D597C1CC30E}" type="datetimeFigureOut">
              <a:rPr lang="en-US" smtClean="0"/>
              <a:t>3/7/2013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076A7B-2010-481F-B447-EDB4DD99F3A0}" type="slidenum">
              <a:rPr lang="en-US" smtClean="0"/>
              <a:t>‹#›</a:t>
            </a:fld>
            <a:endParaRPr lang="en-US"/>
          </a:p>
        </p:txBody>
      </p:sp>
    </p:spTree>
    <p:extLst>
      <p:ext uri="{BB962C8B-B14F-4D97-AF65-F5344CB8AC3E}">
        <p14:creationId xmlns:p14="http://schemas.microsoft.com/office/powerpoint/2010/main" val="2527836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76A7B-2010-481F-B447-EDB4DD99F3A0}" type="slidenum">
              <a:rPr lang="en-US" smtClean="0"/>
              <a:t>8</a:t>
            </a:fld>
            <a:endParaRPr lang="en-US"/>
          </a:p>
        </p:txBody>
      </p:sp>
    </p:spTree>
    <p:extLst>
      <p:ext uri="{BB962C8B-B14F-4D97-AF65-F5344CB8AC3E}">
        <p14:creationId xmlns:p14="http://schemas.microsoft.com/office/powerpoint/2010/main" val="287423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28F7EB-7642-48F4-BF26-60BB901A0547}" type="datetimeFigureOut">
              <a:rPr lang="en-US" smtClean="0"/>
              <a:t>3/7/2013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16B73-A30D-4062-A872-DC28404D9F0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8F7EB-7642-48F4-BF26-60BB901A0547}" type="datetimeFigureOut">
              <a:rPr lang="en-US" smtClean="0"/>
              <a:t>3/7/2013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16B73-A30D-4062-A872-DC28404D9F0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8F7EB-7642-48F4-BF26-60BB901A0547}" type="datetimeFigureOut">
              <a:rPr lang="en-US" smtClean="0"/>
              <a:t>3/7/2013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16B73-A30D-4062-A872-DC28404D9F0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8F7EB-7642-48F4-BF26-60BB901A0547}" type="datetimeFigureOut">
              <a:rPr lang="en-US" smtClean="0"/>
              <a:t>3/7/2013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16B73-A30D-4062-A872-DC28404D9F0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8F7EB-7642-48F4-BF26-60BB901A0547}" type="datetimeFigureOut">
              <a:rPr lang="en-US" smtClean="0"/>
              <a:t>3/7/2013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16B73-A30D-4062-A872-DC28404D9F0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8F7EB-7642-48F4-BF26-60BB901A0547}" type="datetimeFigureOut">
              <a:rPr lang="en-US" smtClean="0"/>
              <a:t>3/7/2013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16B73-A30D-4062-A872-DC28404D9F0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28F7EB-7642-48F4-BF26-60BB901A0547}" type="datetimeFigureOut">
              <a:rPr lang="en-US" smtClean="0"/>
              <a:t>3/7/2013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16B73-A30D-4062-A872-DC28404D9F0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28F7EB-7642-48F4-BF26-60BB901A0547}" type="datetimeFigureOut">
              <a:rPr lang="en-US" smtClean="0"/>
              <a:t>3/7/2013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16B73-A30D-4062-A872-DC28404D9F0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8F7EB-7642-48F4-BF26-60BB901A0547}" type="datetimeFigureOut">
              <a:rPr lang="en-US" smtClean="0"/>
              <a:t>3/7/2013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16B73-A30D-4062-A872-DC28404D9F0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8F7EB-7642-48F4-BF26-60BB901A0547}" type="datetimeFigureOut">
              <a:rPr lang="en-US" smtClean="0"/>
              <a:t>3/7/2013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16B73-A30D-4062-A872-DC28404D9F0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8F7EB-7642-48F4-BF26-60BB901A0547}" type="datetimeFigureOut">
              <a:rPr lang="en-US" smtClean="0"/>
              <a:t>3/7/2013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16B73-A30D-4062-A872-DC28404D9F08}" type="slidenum">
              <a:rPr lang="en-US" smtClean="0"/>
              <a:t>‹#›</a:t>
            </a:fld>
            <a:endParaRPr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F128F7EB-7642-48F4-BF26-60BB901A0547}" type="datetimeFigureOut">
              <a:rPr lang="en-US" smtClean="0"/>
              <a:t>3/7/2013</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42D16B73-A30D-4062-A872-DC28404D9F08}" type="slidenum">
              <a:rPr lang="en-US" smtClean="0"/>
              <a:t>‹#›</a:t>
            </a:fld>
            <a:endParaRPr lang="en-US" dirty="0"/>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Ancient Civilization</a:t>
            </a:r>
            <a:endParaRPr lang="en-US" dirty="0"/>
          </a:p>
        </p:txBody>
      </p:sp>
      <p:sp>
        <p:nvSpPr>
          <p:cNvPr id="3" name="Subtitle 2"/>
          <p:cNvSpPr>
            <a:spLocks noGrp="1"/>
          </p:cNvSpPr>
          <p:nvPr>
            <p:ph type="subTitle" idx="1"/>
          </p:nvPr>
        </p:nvSpPr>
        <p:spPr>
          <a:xfrm>
            <a:off x="1066800" y="4768462"/>
            <a:ext cx="7117180" cy="861420"/>
          </a:xfrm>
        </p:spPr>
        <p:txBody>
          <a:bodyPr/>
          <a:lstStyle/>
          <a:p>
            <a:r>
              <a:rPr lang="en-US" dirty="0" smtClean="0"/>
              <a:t>By: Alexander Erwin</a:t>
            </a:r>
          </a:p>
        </p:txBody>
      </p:sp>
      <p:pic>
        <p:nvPicPr>
          <p:cNvPr id="1026" name="Picture 2" descr="C:\Users\aerwin19\AppData\Local\Microsoft\Windows\Temporary Internet Files\Content.IE5\R1JDCCOD\MP90040078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0" y="77533"/>
            <a:ext cx="2081784" cy="31211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erwin19\AppData\Local\Microsoft\Windows\Temporary Internet Files\Content.IE5\1ECKL3K1\MP9003994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8596" y="476250"/>
            <a:ext cx="3901440" cy="23618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erwin19\AppData\Local\Microsoft\Windows\Temporary Internet Files\Content.IE5\M4V7KY9A\MP90040079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4768462"/>
            <a:ext cx="2123661" cy="19445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7907130"/>
      </p:ext>
    </p:extLst>
  </p:cSld>
  <p:clrMapOvr>
    <a:masterClrMapping/>
  </p:clrMapOvr>
  <mc:AlternateContent xmlns:mc="http://schemas.openxmlformats.org/markup-compatibility/2006" xmlns:p14="http://schemas.microsoft.com/office/powerpoint/2010/main">
    <mc:Choice Requires="p14">
      <p:transition spd="slow" p14:dur="4000" advTm="10009">
        <p14:vortex dir="r"/>
      </p:transition>
    </mc:Choice>
    <mc:Fallback xmlns="">
      <p:transition spd="slow" advTm="100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iterate type="lt">
                                    <p:tmPct val="0"/>
                                  </p:iterate>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grpId="1" nodeType="click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2"/>
                                        </p:tgtEl>
                                        <p:attrNameLst>
                                          <p:attrName>ppt_x</p:attrName>
                                          <p:attrName>ppt_y</p:attrName>
                                        </p:attrNameLst>
                                      </p:cBhvr>
                                    </p:animMotion>
                                    <p:animRot by="1500000">
                                      <p:cBhvr>
                                        <p:cTn id="34" dur="125" fill="hold">
                                          <p:stCondLst>
                                            <p:cond delay="0"/>
                                          </p:stCondLst>
                                        </p:cTn>
                                        <p:tgtEl>
                                          <p:spTgt spid="2"/>
                                        </p:tgtEl>
                                        <p:attrNameLst>
                                          <p:attrName>r</p:attrName>
                                        </p:attrNameLst>
                                      </p:cBhvr>
                                    </p:animRot>
                                    <p:animRot by="-1500000">
                                      <p:cBhvr>
                                        <p:cTn id="35" dur="125" fill="hold">
                                          <p:stCondLst>
                                            <p:cond delay="125"/>
                                          </p:stCondLst>
                                        </p:cTn>
                                        <p:tgtEl>
                                          <p:spTgt spid="2"/>
                                        </p:tgtEl>
                                        <p:attrNameLst>
                                          <p:attrName>r</p:attrName>
                                        </p:attrNameLst>
                                      </p:cBhvr>
                                    </p:animRot>
                                    <p:animRot by="-1500000">
                                      <p:cBhvr>
                                        <p:cTn id="36" dur="125" fill="hold">
                                          <p:stCondLst>
                                            <p:cond delay="250"/>
                                          </p:stCondLst>
                                        </p:cTn>
                                        <p:tgtEl>
                                          <p:spTgt spid="2"/>
                                        </p:tgtEl>
                                        <p:attrNameLst>
                                          <p:attrName>r</p:attrName>
                                        </p:attrNameLst>
                                      </p:cBhvr>
                                    </p:animRot>
                                    <p:animRot by="1500000">
                                      <p:cBhvr>
                                        <p:cTn id="37" dur="125" fill="hold">
                                          <p:stCondLst>
                                            <p:cond delay="375"/>
                                          </p:stCondLst>
                                        </p:cTn>
                                        <p:tgtEl>
                                          <p:spTgt spid="2"/>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iterate type="lt">
                                    <p:tmPct val="0"/>
                                  </p:iterate>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additive="base">
                                        <p:cTn id="4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4" presetClass="emph" presetSubtype="0" fill="hold" nodeType="clickEffect">
                                  <p:stCondLst>
                                    <p:cond delay="0"/>
                                  </p:stCondLst>
                                  <p:iterate type="lt">
                                    <p:tmPct val="10000"/>
                                  </p:iterate>
                                  <p:childTnLst>
                                    <p:animMotion origin="layout" path="M 0.0 0.0 L 0.0 -0.07213" pathEditMode="relative" ptsTypes="">
                                      <p:cBhvr>
                                        <p:cTn id="47" dur="250" accel="50000" decel="50000" autoRev="1" fill="hold">
                                          <p:stCondLst>
                                            <p:cond delay="0"/>
                                          </p:stCondLst>
                                        </p:cTn>
                                        <p:tgtEl>
                                          <p:spTgt spid="3">
                                            <p:txEl>
                                              <p:pRg st="0" end="0"/>
                                            </p:txEl>
                                          </p:spTgt>
                                        </p:tgtEl>
                                        <p:attrNameLst>
                                          <p:attrName>ppt_x</p:attrName>
                                          <p:attrName>ppt_y</p:attrName>
                                        </p:attrNameLst>
                                      </p:cBhvr>
                                    </p:animMotion>
                                    <p:animRot by="1500000">
                                      <p:cBhvr>
                                        <p:cTn id="48" dur="125" fill="hold">
                                          <p:stCondLst>
                                            <p:cond delay="0"/>
                                          </p:stCondLst>
                                        </p:cTn>
                                        <p:tgtEl>
                                          <p:spTgt spid="3">
                                            <p:txEl>
                                              <p:pRg st="0" end="0"/>
                                            </p:txEl>
                                          </p:spTgt>
                                        </p:tgtEl>
                                        <p:attrNameLst>
                                          <p:attrName>r</p:attrName>
                                        </p:attrNameLst>
                                      </p:cBhvr>
                                    </p:animRot>
                                    <p:animRot by="-1500000">
                                      <p:cBhvr>
                                        <p:cTn id="49" dur="125" fill="hold">
                                          <p:stCondLst>
                                            <p:cond delay="125"/>
                                          </p:stCondLst>
                                        </p:cTn>
                                        <p:tgtEl>
                                          <p:spTgt spid="3">
                                            <p:txEl>
                                              <p:pRg st="0" end="0"/>
                                            </p:txEl>
                                          </p:spTgt>
                                        </p:tgtEl>
                                        <p:attrNameLst>
                                          <p:attrName>r</p:attrName>
                                        </p:attrNameLst>
                                      </p:cBhvr>
                                    </p:animRot>
                                    <p:animRot by="-1500000">
                                      <p:cBhvr>
                                        <p:cTn id="50" dur="125" fill="hold">
                                          <p:stCondLst>
                                            <p:cond delay="250"/>
                                          </p:stCondLst>
                                        </p:cTn>
                                        <p:tgtEl>
                                          <p:spTgt spid="3">
                                            <p:txEl>
                                              <p:pRg st="0" end="0"/>
                                            </p:txEl>
                                          </p:spTgt>
                                        </p:tgtEl>
                                        <p:attrNameLst>
                                          <p:attrName>r</p:attrName>
                                        </p:attrNameLst>
                                      </p:cBhvr>
                                    </p:animRot>
                                    <p:animRot by="1500000">
                                      <p:cBhvr>
                                        <p:cTn id="51"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dirty="0" smtClean="0"/>
              <a:t>Mesopotamia</a:t>
            </a:r>
            <a:br>
              <a:rPr lang="en-US" dirty="0" smtClean="0"/>
            </a:br>
            <a:r>
              <a:rPr lang="en-US" sz="3200" i="1" dirty="0" smtClean="0"/>
              <a:t>around 3000 BC</a:t>
            </a:r>
            <a:endParaRPr lang="en-US" sz="3200" dirty="0"/>
          </a:p>
        </p:txBody>
      </p:sp>
      <p:sp>
        <p:nvSpPr>
          <p:cNvPr id="3" name="Subtitle 2"/>
          <p:cNvSpPr>
            <a:spLocks noGrp="1"/>
          </p:cNvSpPr>
          <p:nvPr>
            <p:ph type="subTitle" idx="1"/>
          </p:nvPr>
        </p:nvSpPr>
        <p:spPr>
          <a:xfrm>
            <a:off x="457200" y="1828800"/>
            <a:ext cx="8458200" cy="4572000"/>
          </a:xfrm>
        </p:spPr>
        <p:txBody>
          <a:bodyPr/>
          <a:lstStyle/>
          <a:p>
            <a:endParaRPr lang="en-US" dirty="0" smtClean="0"/>
          </a:p>
          <a:p>
            <a:endParaRPr lang="en-US" dirty="0"/>
          </a:p>
          <a:p>
            <a:endParaRPr lang="en-US" dirty="0" smtClean="0"/>
          </a:p>
          <a:p>
            <a:r>
              <a:rPr lang="en-US" dirty="0" smtClean="0"/>
              <a:t> </a:t>
            </a:r>
          </a:p>
          <a:p>
            <a:endParaRPr lang="en-US" sz="2000" dirty="0" smtClean="0"/>
          </a:p>
          <a:p>
            <a:endParaRPr lang="en-US" dirty="0"/>
          </a:p>
          <a:p>
            <a:r>
              <a:rPr lang="en-US" sz="2000" dirty="0" smtClean="0"/>
              <a:t>Mesopotamia means “Land between the rivers” and this region was known as the fertile crescent (see map above). The Sumerians were the first to claim this land. They developed a writing system known as cuneiform and they invented the wheel. They worshipped many gods in pyramid like temples known as a ziggurat ( see</a:t>
            </a:r>
            <a:r>
              <a:rPr lang="en-US" dirty="0"/>
              <a:t> bottom </a:t>
            </a:r>
            <a:r>
              <a:rPr lang="en-US" dirty="0" smtClean="0"/>
              <a:t>left</a:t>
            </a:r>
            <a:r>
              <a:rPr lang="en-US" sz="2000" dirty="0" smtClean="0"/>
              <a:t> picture).</a:t>
            </a:r>
            <a:r>
              <a:rPr lang="en-US"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2971800" cy="206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67780"/>
            <a:ext cx="1524000" cy="102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0300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dirty="0" smtClean="0"/>
              <a:t>Mesopotamia</a:t>
            </a:r>
            <a:br>
              <a:rPr lang="en-US" dirty="0" smtClean="0"/>
            </a:br>
            <a:r>
              <a:rPr lang="en-US" sz="3200" i="1" dirty="0" smtClean="0"/>
              <a:t>around 3000 BC</a:t>
            </a:r>
            <a:endParaRPr lang="en-US" sz="3200" dirty="0"/>
          </a:p>
        </p:txBody>
      </p:sp>
      <p:sp>
        <p:nvSpPr>
          <p:cNvPr id="3" name="Subtitle 2"/>
          <p:cNvSpPr>
            <a:spLocks noGrp="1"/>
          </p:cNvSpPr>
          <p:nvPr>
            <p:ph type="subTitle" idx="1"/>
          </p:nvPr>
        </p:nvSpPr>
        <p:spPr>
          <a:xfrm>
            <a:off x="457200" y="1828800"/>
            <a:ext cx="8458200" cy="4572000"/>
          </a:xfrm>
        </p:spPr>
        <p:txBody>
          <a:bodyPr/>
          <a:lstStyle/>
          <a:p>
            <a:endParaRPr lang="en-US" dirty="0" smtClean="0"/>
          </a:p>
          <a:p>
            <a:endParaRPr lang="en-US" dirty="0"/>
          </a:p>
          <a:p>
            <a:endParaRPr lang="en-US" dirty="0" smtClean="0"/>
          </a:p>
          <a:p>
            <a:r>
              <a:rPr lang="en-US" dirty="0" smtClean="0"/>
              <a:t> </a:t>
            </a:r>
          </a:p>
          <a:p>
            <a:endParaRPr lang="en-US" sz="2000" dirty="0" smtClean="0"/>
          </a:p>
          <a:p>
            <a:endParaRPr lang="en-US" dirty="0"/>
          </a:p>
          <a:p>
            <a:r>
              <a:rPr lang="en-US" sz="2000" dirty="0" smtClean="0"/>
              <a:t>Mesopotamia means “Land between the rivers” and this region was known as the fertile crescent (see map above). The Sumerians were the first to claim this land. They developed a writing system known as cuneiform and they invented the wheel. They worshipped many gods in pyramid like temples known as a ziggurat ( see</a:t>
            </a:r>
            <a:r>
              <a:rPr lang="en-US" dirty="0"/>
              <a:t> bottom </a:t>
            </a:r>
            <a:r>
              <a:rPr lang="en-US" dirty="0" smtClean="0"/>
              <a:t>left</a:t>
            </a:r>
            <a:r>
              <a:rPr lang="en-US" sz="2000" dirty="0" smtClean="0"/>
              <a:t> picture).</a:t>
            </a:r>
            <a:r>
              <a:rPr lang="en-US"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2971800" cy="206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67780"/>
            <a:ext cx="1524000" cy="102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0074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dirty="0" smtClean="0"/>
              <a:t>Mesopotamia</a:t>
            </a:r>
            <a:br>
              <a:rPr lang="en-US" dirty="0" smtClean="0"/>
            </a:br>
            <a:r>
              <a:rPr lang="en-US" sz="3200" i="1" dirty="0" smtClean="0"/>
              <a:t>around 3000 BC</a:t>
            </a:r>
            <a:endParaRPr lang="en-US" sz="3200" dirty="0"/>
          </a:p>
        </p:txBody>
      </p:sp>
      <p:sp>
        <p:nvSpPr>
          <p:cNvPr id="3" name="Subtitle 2"/>
          <p:cNvSpPr>
            <a:spLocks noGrp="1"/>
          </p:cNvSpPr>
          <p:nvPr>
            <p:ph type="subTitle" idx="1"/>
          </p:nvPr>
        </p:nvSpPr>
        <p:spPr>
          <a:xfrm>
            <a:off x="457200" y="1828800"/>
            <a:ext cx="8458200" cy="4572000"/>
          </a:xfrm>
        </p:spPr>
        <p:txBody>
          <a:bodyPr/>
          <a:lstStyle/>
          <a:p>
            <a:endParaRPr lang="en-US" dirty="0" smtClean="0"/>
          </a:p>
          <a:p>
            <a:endParaRPr lang="en-US" dirty="0"/>
          </a:p>
          <a:p>
            <a:endParaRPr lang="en-US" dirty="0" smtClean="0"/>
          </a:p>
          <a:p>
            <a:r>
              <a:rPr lang="en-US" dirty="0" smtClean="0"/>
              <a:t> </a:t>
            </a:r>
          </a:p>
          <a:p>
            <a:endParaRPr lang="en-US" sz="2000" dirty="0" smtClean="0"/>
          </a:p>
          <a:p>
            <a:endParaRPr lang="en-US" dirty="0"/>
          </a:p>
          <a:p>
            <a:r>
              <a:rPr lang="en-US" sz="2000" dirty="0" smtClean="0"/>
              <a:t>Mesopotamia means “Land between the rivers” and this region was known as the fertile crescent (see map above). The Sumerians were the first to claim this land. They developed a writing system known as cuneiform and they invented the wheel. They worshipped many gods in pyramid like temples known as a ziggurat ( see</a:t>
            </a:r>
            <a:r>
              <a:rPr lang="en-US" dirty="0"/>
              <a:t> bottom </a:t>
            </a:r>
            <a:r>
              <a:rPr lang="en-US" dirty="0" smtClean="0"/>
              <a:t>left</a:t>
            </a:r>
            <a:r>
              <a:rPr lang="en-US" sz="2000" dirty="0" smtClean="0"/>
              <a:t> picture).</a:t>
            </a:r>
            <a:r>
              <a:rPr lang="en-US"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2971800" cy="206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67780"/>
            <a:ext cx="1524000" cy="102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4946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Timeline</a:t>
            </a:r>
            <a:endParaRPr lang="en-US" sz="6600" dirty="0"/>
          </a:p>
        </p:txBody>
      </p:sp>
      <p:sp>
        <p:nvSpPr>
          <p:cNvPr id="3" name="Content Placeholder 2"/>
          <p:cNvSpPr>
            <a:spLocks noGrp="1"/>
          </p:cNvSpPr>
          <p:nvPr>
            <p:ph idx="1"/>
          </p:nvPr>
        </p:nvSpPr>
        <p:spPr/>
        <p:txBody>
          <a:bodyPr>
            <a:normAutofit lnSpcReduction="10000"/>
          </a:bodyPr>
          <a:lstStyle/>
          <a:p>
            <a:r>
              <a:rPr lang="en-US" dirty="0" smtClean="0"/>
              <a:t>Early Man</a:t>
            </a:r>
          </a:p>
          <a:p>
            <a:r>
              <a:rPr lang="en-US" dirty="0" smtClean="0"/>
              <a:t>Mesopotamia</a:t>
            </a:r>
          </a:p>
          <a:p>
            <a:r>
              <a:rPr lang="en-US" dirty="0" smtClean="0"/>
              <a:t>Egypt</a:t>
            </a:r>
          </a:p>
          <a:p>
            <a:r>
              <a:rPr lang="en-US" dirty="0" smtClean="0"/>
              <a:t>India</a:t>
            </a:r>
          </a:p>
          <a:p>
            <a:r>
              <a:rPr lang="en-US" dirty="0" smtClean="0"/>
              <a:t>China</a:t>
            </a:r>
          </a:p>
          <a:p>
            <a:r>
              <a:rPr lang="en-US" dirty="0" smtClean="0"/>
              <a:t>Greece</a:t>
            </a:r>
          </a:p>
          <a:p>
            <a:r>
              <a:rPr lang="en-US" dirty="0" smtClean="0"/>
              <a:t>Rome</a:t>
            </a:r>
          </a:p>
          <a:p>
            <a:r>
              <a:rPr lang="en-US" dirty="0" smtClean="0"/>
              <a:t>Mayan Civilization</a:t>
            </a:r>
          </a:p>
          <a:p>
            <a:r>
              <a:rPr lang="en-US" dirty="0" smtClean="0"/>
              <a:t>Medieval Europe</a:t>
            </a:r>
          </a:p>
          <a:p>
            <a:r>
              <a:rPr lang="en-US" dirty="0" smtClean="0"/>
              <a:t>Exploration</a:t>
            </a:r>
          </a:p>
          <a:p>
            <a:endParaRPr lang="en-US" dirty="0"/>
          </a:p>
        </p:txBody>
      </p:sp>
    </p:spTree>
    <p:custDataLst>
      <p:tags r:id="rId1"/>
    </p:custDataLst>
    <p:extLst>
      <p:ext uri="{BB962C8B-B14F-4D97-AF65-F5344CB8AC3E}">
        <p14:creationId xmlns:p14="http://schemas.microsoft.com/office/powerpoint/2010/main" val="26974075"/>
      </p:ext>
    </p:extLst>
  </p:cSld>
  <p:clrMapOvr>
    <a:masterClrMapping/>
  </p:clrMapOvr>
  <mc:AlternateContent xmlns:mc="http://schemas.openxmlformats.org/markup-compatibility/2006" xmlns:p14="http://schemas.microsoft.com/office/powerpoint/2010/main">
    <mc:Choice Requires="p14">
      <p:transition spd="slow" p14:dur="4000" advTm="8756">
        <p14:vortex dir="r"/>
      </p:transition>
    </mc:Choice>
    <mc:Fallback xmlns="">
      <p:transition spd="slow" advTm="87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wipe(down)">
                                      <p:cBhvr>
                                        <p:cTn id="89" dur="580">
                                          <p:stCondLst>
                                            <p:cond delay="0"/>
                                          </p:stCondLst>
                                        </p:cTn>
                                        <p:tgtEl>
                                          <p:spTgt spid="3">
                                            <p:txEl>
                                              <p:pRg st="4" end="4"/>
                                            </p:txEl>
                                          </p:spTgt>
                                        </p:tgtEl>
                                      </p:cBhvr>
                                    </p:animEffect>
                                    <p:anim calcmode="lin" valueType="num">
                                      <p:cBhvr>
                                        <p:cTn id="9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4" end="4"/>
                                            </p:txEl>
                                          </p:spTgt>
                                        </p:tgtEl>
                                      </p:cBhvr>
                                      <p:to x="100000" y="60000"/>
                                    </p:animScale>
                                    <p:animScale>
                                      <p:cBhvr>
                                        <p:cTn id="96" dur="166" decel="50000">
                                          <p:stCondLst>
                                            <p:cond delay="676"/>
                                          </p:stCondLst>
                                        </p:cTn>
                                        <p:tgtEl>
                                          <p:spTgt spid="3">
                                            <p:txEl>
                                              <p:pRg st="4" end="4"/>
                                            </p:txEl>
                                          </p:spTgt>
                                        </p:tgtEl>
                                      </p:cBhvr>
                                      <p:to x="100000" y="100000"/>
                                    </p:animScale>
                                    <p:animScale>
                                      <p:cBhvr>
                                        <p:cTn id="97" dur="26">
                                          <p:stCondLst>
                                            <p:cond delay="1312"/>
                                          </p:stCondLst>
                                        </p:cTn>
                                        <p:tgtEl>
                                          <p:spTgt spid="3">
                                            <p:txEl>
                                              <p:pRg st="4" end="4"/>
                                            </p:txEl>
                                          </p:spTgt>
                                        </p:tgtEl>
                                      </p:cBhvr>
                                      <p:to x="100000" y="80000"/>
                                    </p:animScale>
                                    <p:animScale>
                                      <p:cBhvr>
                                        <p:cTn id="98" dur="166" decel="50000">
                                          <p:stCondLst>
                                            <p:cond delay="1338"/>
                                          </p:stCondLst>
                                        </p:cTn>
                                        <p:tgtEl>
                                          <p:spTgt spid="3">
                                            <p:txEl>
                                              <p:pRg st="4" end="4"/>
                                            </p:txEl>
                                          </p:spTgt>
                                        </p:tgtEl>
                                      </p:cBhvr>
                                      <p:to x="100000" y="100000"/>
                                    </p:animScale>
                                    <p:animScale>
                                      <p:cBhvr>
                                        <p:cTn id="99" dur="26">
                                          <p:stCondLst>
                                            <p:cond delay="1642"/>
                                          </p:stCondLst>
                                        </p:cTn>
                                        <p:tgtEl>
                                          <p:spTgt spid="3">
                                            <p:txEl>
                                              <p:pRg st="4" end="4"/>
                                            </p:txEl>
                                          </p:spTgt>
                                        </p:tgtEl>
                                      </p:cBhvr>
                                      <p:to x="100000" y="90000"/>
                                    </p:animScale>
                                    <p:animScale>
                                      <p:cBhvr>
                                        <p:cTn id="100" dur="166" decel="50000">
                                          <p:stCondLst>
                                            <p:cond delay="1668"/>
                                          </p:stCondLst>
                                        </p:cTn>
                                        <p:tgtEl>
                                          <p:spTgt spid="3">
                                            <p:txEl>
                                              <p:pRg st="4" end="4"/>
                                            </p:txEl>
                                          </p:spTgt>
                                        </p:tgtEl>
                                      </p:cBhvr>
                                      <p:to x="100000" y="100000"/>
                                    </p:animScale>
                                    <p:animScale>
                                      <p:cBhvr>
                                        <p:cTn id="101" dur="26">
                                          <p:stCondLst>
                                            <p:cond delay="1808"/>
                                          </p:stCondLst>
                                        </p:cTn>
                                        <p:tgtEl>
                                          <p:spTgt spid="3">
                                            <p:txEl>
                                              <p:pRg st="4" end="4"/>
                                            </p:txEl>
                                          </p:spTgt>
                                        </p:tgtEl>
                                      </p:cBhvr>
                                      <p:to x="100000" y="95000"/>
                                    </p:animScale>
                                    <p:animScale>
                                      <p:cBhvr>
                                        <p:cTn id="102" dur="166" decel="50000">
                                          <p:stCondLst>
                                            <p:cond delay="1834"/>
                                          </p:stCondLst>
                                        </p:cTn>
                                        <p:tgtEl>
                                          <p:spTgt spid="3">
                                            <p:txEl>
                                              <p:pRg st="4" end="4"/>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animEffect transition="in" filter="wipe(down)">
                                      <p:cBhvr>
                                        <p:cTn id="121" dur="580">
                                          <p:stCondLst>
                                            <p:cond delay="0"/>
                                          </p:stCondLst>
                                        </p:cTn>
                                        <p:tgtEl>
                                          <p:spTgt spid="3">
                                            <p:txEl>
                                              <p:pRg st="6" end="6"/>
                                            </p:txEl>
                                          </p:spTgt>
                                        </p:tgtEl>
                                      </p:cBhvr>
                                    </p:animEffect>
                                    <p:anim calcmode="lin" valueType="num">
                                      <p:cBhvr>
                                        <p:cTn id="12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6" end="6"/>
                                            </p:txEl>
                                          </p:spTgt>
                                        </p:tgtEl>
                                      </p:cBhvr>
                                      <p:to x="100000" y="60000"/>
                                    </p:animScale>
                                    <p:animScale>
                                      <p:cBhvr>
                                        <p:cTn id="128" dur="166" decel="50000">
                                          <p:stCondLst>
                                            <p:cond delay="676"/>
                                          </p:stCondLst>
                                        </p:cTn>
                                        <p:tgtEl>
                                          <p:spTgt spid="3">
                                            <p:txEl>
                                              <p:pRg st="6" end="6"/>
                                            </p:txEl>
                                          </p:spTgt>
                                        </p:tgtEl>
                                      </p:cBhvr>
                                      <p:to x="100000" y="100000"/>
                                    </p:animScale>
                                    <p:animScale>
                                      <p:cBhvr>
                                        <p:cTn id="129" dur="26">
                                          <p:stCondLst>
                                            <p:cond delay="1312"/>
                                          </p:stCondLst>
                                        </p:cTn>
                                        <p:tgtEl>
                                          <p:spTgt spid="3">
                                            <p:txEl>
                                              <p:pRg st="6" end="6"/>
                                            </p:txEl>
                                          </p:spTgt>
                                        </p:tgtEl>
                                      </p:cBhvr>
                                      <p:to x="100000" y="80000"/>
                                    </p:animScale>
                                    <p:animScale>
                                      <p:cBhvr>
                                        <p:cTn id="130" dur="166" decel="50000">
                                          <p:stCondLst>
                                            <p:cond delay="1338"/>
                                          </p:stCondLst>
                                        </p:cTn>
                                        <p:tgtEl>
                                          <p:spTgt spid="3">
                                            <p:txEl>
                                              <p:pRg st="6" end="6"/>
                                            </p:txEl>
                                          </p:spTgt>
                                        </p:tgtEl>
                                      </p:cBhvr>
                                      <p:to x="100000" y="100000"/>
                                    </p:animScale>
                                    <p:animScale>
                                      <p:cBhvr>
                                        <p:cTn id="131" dur="26">
                                          <p:stCondLst>
                                            <p:cond delay="1642"/>
                                          </p:stCondLst>
                                        </p:cTn>
                                        <p:tgtEl>
                                          <p:spTgt spid="3">
                                            <p:txEl>
                                              <p:pRg st="6" end="6"/>
                                            </p:txEl>
                                          </p:spTgt>
                                        </p:tgtEl>
                                      </p:cBhvr>
                                      <p:to x="100000" y="90000"/>
                                    </p:animScale>
                                    <p:animScale>
                                      <p:cBhvr>
                                        <p:cTn id="132" dur="166" decel="50000">
                                          <p:stCondLst>
                                            <p:cond delay="1668"/>
                                          </p:stCondLst>
                                        </p:cTn>
                                        <p:tgtEl>
                                          <p:spTgt spid="3">
                                            <p:txEl>
                                              <p:pRg st="6" end="6"/>
                                            </p:txEl>
                                          </p:spTgt>
                                        </p:tgtEl>
                                      </p:cBhvr>
                                      <p:to x="100000" y="100000"/>
                                    </p:animScale>
                                    <p:animScale>
                                      <p:cBhvr>
                                        <p:cTn id="133" dur="26">
                                          <p:stCondLst>
                                            <p:cond delay="1808"/>
                                          </p:stCondLst>
                                        </p:cTn>
                                        <p:tgtEl>
                                          <p:spTgt spid="3">
                                            <p:txEl>
                                              <p:pRg st="6" end="6"/>
                                            </p:txEl>
                                          </p:spTgt>
                                        </p:tgtEl>
                                      </p:cBhvr>
                                      <p:to x="100000" y="95000"/>
                                    </p:animScale>
                                    <p:animScale>
                                      <p:cBhvr>
                                        <p:cTn id="134" dur="166" decel="50000">
                                          <p:stCondLst>
                                            <p:cond delay="1834"/>
                                          </p:stCondLst>
                                        </p:cTn>
                                        <p:tgtEl>
                                          <p:spTgt spid="3">
                                            <p:txEl>
                                              <p:pRg st="6" end="6"/>
                                            </p:txEl>
                                          </p:spTgt>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3">
                                            <p:txEl>
                                              <p:pRg st="7" end="7"/>
                                            </p:txEl>
                                          </p:spTgt>
                                        </p:tgtEl>
                                        <p:attrNameLst>
                                          <p:attrName>style.visibility</p:attrName>
                                        </p:attrNameLst>
                                      </p:cBhvr>
                                      <p:to>
                                        <p:strVal val="visible"/>
                                      </p:to>
                                    </p:set>
                                    <p:animEffect transition="in" filter="wipe(down)">
                                      <p:cBhvr>
                                        <p:cTn id="137" dur="580">
                                          <p:stCondLst>
                                            <p:cond delay="0"/>
                                          </p:stCondLst>
                                        </p:cTn>
                                        <p:tgtEl>
                                          <p:spTgt spid="3">
                                            <p:txEl>
                                              <p:pRg st="7" end="7"/>
                                            </p:txEl>
                                          </p:spTgt>
                                        </p:tgtEl>
                                      </p:cBhvr>
                                    </p:animEffect>
                                    <p:anim calcmode="lin" valueType="num">
                                      <p:cBhvr>
                                        <p:cTn id="13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3">
                                            <p:txEl>
                                              <p:pRg st="7" end="7"/>
                                            </p:txEl>
                                          </p:spTgt>
                                        </p:tgtEl>
                                      </p:cBhvr>
                                      <p:to x="100000" y="60000"/>
                                    </p:animScale>
                                    <p:animScale>
                                      <p:cBhvr>
                                        <p:cTn id="144" dur="166" decel="50000">
                                          <p:stCondLst>
                                            <p:cond delay="676"/>
                                          </p:stCondLst>
                                        </p:cTn>
                                        <p:tgtEl>
                                          <p:spTgt spid="3">
                                            <p:txEl>
                                              <p:pRg st="7" end="7"/>
                                            </p:txEl>
                                          </p:spTgt>
                                        </p:tgtEl>
                                      </p:cBhvr>
                                      <p:to x="100000" y="100000"/>
                                    </p:animScale>
                                    <p:animScale>
                                      <p:cBhvr>
                                        <p:cTn id="145" dur="26">
                                          <p:stCondLst>
                                            <p:cond delay="1312"/>
                                          </p:stCondLst>
                                        </p:cTn>
                                        <p:tgtEl>
                                          <p:spTgt spid="3">
                                            <p:txEl>
                                              <p:pRg st="7" end="7"/>
                                            </p:txEl>
                                          </p:spTgt>
                                        </p:tgtEl>
                                      </p:cBhvr>
                                      <p:to x="100000" y="80000"/>
                                    </p:animScale>
                                    <p:animScale>
                                      <p:cBhvr>
                                        <p:cTn id="146" dur="166" decel="50000">
                                          <p:stCondLst>
                                            <p:cond delay="1338"/>
                                          </p:stCondLst>
                                        </p:cTn>
                                        <p:tgtEl>
                                          <p:spTgt spid="3">
                                            <p:txEl>
                                              <p:pRg st="7" end="7"/>
                                            </p:txEl>
                                          </p:spTgt>
                                        </p:tgtEl>
                                      </p:cBhvr>
                                      <p:to x="100000" y="100000"/>
                                    </p:animScale>
                                    <p:animScale>
                                      <p:cBhvr>
                                        <p:cTn id="147" dur="26">
                                          <p:stCondLst>
                                            <p:cond delay="1642"/>
                                          </p:stCondLst>
                                        </p:cTn>
                                        <p:tgtEl>
                                          <p:spTgt spid="3">
                                            <p:txEl>
                                              <p:pRg st="7" end="7"/>
                                            </p:txEl>
                                          </p:spTgt>
                                        </p:tgtEl>
                                      </p:cBhvr>
                                      <p:to x="100000" y="90000"/>
                                    </p:animScale>
                                    <p:animScale>
                                      <p:cBhvr>
                                        <p:cTn id="148" dur="166" decel="50000">
                                          <p:stCondLst>
                                            <p:cond delay="1668"/>
                                          </p:stCondLst>
                                        </p:cTn>
                                        <p:tgtEl>
                                          <p:spTgt spid="3">
                                            <p:txEl>
                                              <p:pRg st="7" end="7"/>
                                            </p:txEl>
                                          </p:spTgt>
                                        </p:tgtEl>
                                      </p:cBhvr>
                                      <p:to x="100000" y="100000"/>
                                    </p:animScale>
                                    <p:animScale>
                                      <p:cBhvr>
                                        <p:cTn id="149" dur="26">
                                          <p:stCondLst>
                                            <p:cond delay="1808"/>
                                          </p:stCondLst>
                                        </p:cTn>
                                        <p:tgtEl>
                                          <p:spTgt spid="3">
                                            <p:txEl>
                                              <p:pRg st="7" end="7"/>
                                            </p:txEl>
                                          </p:spTgt>
                                        </p:tgtEl>
                                      </p:cBhvr>
                                      <p:to x="100000" y="95000"/>
                                    </p:animScale>
                                    <p:animScale>
                                      <p:cBhvr>
                                        <p:cTn id="150" dur="166" decel="50000">
                                          <p:stCondLst>
                                            <p:cond delay="1834"/>
                                          </p:stCondLst>
                                        </p:cTn>
                                        <p:tgtEl>
                                          <p:spTgt spid="3">
                                            <p:txEl>
                                              <p:pRg st="7" end="7"/>
                                            </p:txEl>
                                          </p:spTgt>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3">
                                            <p:txEl>
                                              <p:pRg st="8" end="8"/>
                                            </p:txEl>
                                          </p:spTgt>
                                        </p:tgtEl>
                                        <p:attrNameLst>
                                          <p:attrName>style.visibility</p:attrName>
                                        </p:attrNameLst>
                                      </p:cBhvr>
                                      <p:to>
                                        <p:strVal val="visible"/>
                                      </p:to>
                                    </p:set>
                                    <p:animEffect transition="in" filter="wipe(down)">
                                      <p:cBhvr>
                                        <p:cTn id="153" dur="580">
                                          <p:stCondLst>
                                            <p:cond delay="0"/>
                                          </p:stCondLst>
                                        </p:cTn>
                                        <p:tgtEl>
                                          <p:spTgt spid="3">
                                            <p:txEl>
                                              <p:pRg st="8" end="8"/>
                                            </p:txEl>
                                          </p:spTgt>
                                        </p:tgtEl>
                                      </p:cBhvr>
                                    </p:animEffect>
                                    <p:anim calcmode="lin" valueType="num">
                                      <p:cBhvr>
                                        <p:cTn id="15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9" dur="26">
                                          <p:stCondLst>
                                            <p:cond delay="650"/>
                                          </p:stCondLst>
                                        </p:cTn>
                                        <p:tgtEl>
                                          <p:spTgt spid="3">
                                            <p:txEl>
                                              <p:pRg st="8" end="8"/>
                                            </p:txEl>
                                          </p:spTgt>
                                        </p:tgtEl>
                                      </p:cBhvr>
                                      <p:to x="100000" y="60000"/>
                                    </p:animScale>
                                    <p:animScale>
                                      <p:cBhvr>
                                        <p:cTn id="160" dur="166" decel="50000">
                                          <p:stCondLst>
                                            <p:cond delay="676"/>
                                          </p:stCondLst>
                                        </p:cTn>
                                        <p:tgtEl>
                                          <p:spTgt spid="3">
                                            <p:txEl>
                                              <p:pRg st="8" end="8"/>
                                            </p:txEl>
                                          </p:spTgt>
                                        </p:tgtEl>
                                      </p:cBhvr>
                                      <p:to x="100000" y="100000"/>
                                    </p:animScale>
                                    <p:animScale>
                                      <p:cBhvr>
                                        <p:cTn id="161" dur="26">
                                          <p:stCondLst>
                                            <p:cond delay="1312"/>
                                          </p:stCondLst>
                                        </p:cTn>
                                        <p:tgtEl>
                                          <p:spTgt spid="3">
                                            <p:txEl>
                                              <p:pRg st="8" end="8"/>
                                            </p:txEl>
                                          </p:spTgt>
                                        </p:tgtEl>
                                      </p:cBhvr>
                                      <p:to x="100000" y="80000"/>
                                    </p:animScale>
                                    <p:animScale>
                                      <p:cBhvr>
                                        <p:cTn id="162" dur="166" decel="50000">
                                          <p:stCondLst>
                                            <p:cond delay="1338"/>
                                          </p:stCondLst>
                                        </p:cTn>
                                        <p:tgtEl>
                                          <p:spTgt spid="3">
                                            <p:txEl>
                                              <p:pRg st="8" end="8"/>
                                            </p:txEl>
                                          </p:spTgt>
                                        </p:tgtEl>
                                      </p:cBhvr>
                                      <p:to x="100000" y="100000"/>
                                    </p:animScale>
                                    <p:animScale>
                                      <p:cBhvr>
                                        <p:cTn id="163" dur="26">
                                          <p:stCondLst>
                                            <p:cond delay="1642"/>
                                          </p:stCondLst>
                                        </p:cTn>
                                        <p:tgtEl>
                                          <p:spTgt spid="3">
                                            <p:txEl>
                                              <p:pRg st="8" end="8"/>
                                            </p:txEl>
                                          </p:spTgt>
                                        </p:tgtEl>
                                      </p:cBhvr>
                                      <p:to x="100000" y="90000"/>
                                    </p:animScale>
                                    <p:animScale>
                                      <p:cBhvr>
                                        <p:cTn id="164" dur="166" decel="50000">
                                          <p:stCondLst>
                                            <p:cond delay="1668"/>
                                          </p:stCondLst>
                                        </p:cTn>
                                        <p:tgtEl>
                                          <p:spTgt spid="3">
                                            <p:txEl>
                                              <p:pRg st="8" end="8"/>
                                            </p:txEl>
                                          </p:spTgt>
                                        </p:tgtEl>
                                      </p:cBhvr>
                                      <p:to x="100000" y="100000"/>
                                    </p:animScale>
                                    <p:animScale>
                                      <p:cBhvr>
                                        <p:cTn id="165" dur="26">
                                          <p:stCondLst>
                                            <p:cond delay="1808"/>
                                          </p:stCondLst>
                                        </p:cTn>
                                        <p:tgtEl>
                                          <p:spTgt spid="3">
                                            <p:txEl>
                                              <p:pRg st="8" end="8"/>
                                            </p:txEl>
                                          </p:spTgt>
                                        </p:tgtEl>
                                      </p:cBhvr>
                                      <p:to x="100000" y="95000"/>
                                    </p:animScale>
                                    <p:animScale>
                                      <p:cBhvr>
                                        <p:cTn id="166" dur="166" decel="50000">
                                          <p:stCondLst>
                                            <p:cond delay="1834"/>
                                          </p:stCondLst>
                                        </p:cTn>
                                        <p:tgtEl>
                                          <p:spTgt spid="3">
                                            <p:txEl>
                                              <p:pRg st="8" end="8"/>
                                            </p:txEl>
                                          </p:spTgt>
                                        </p:tgtEl>
                                      </p:cBhvr>
                                      <p:to x="100000" y="100000"/>
                                    </p:animScale>
                                  </p:childTnLst>
                                </p:cTn>
                              </p:par>
                              <p:par>
                                <p:cTn id="167" presetID="26" presetClass="entr" presetSubtype="0" fill="hold" nodeType="with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sz="6000" dirty="0" smtClean="0">
                <a:ln w="19050">
                  <a:solidFill>
                    <a:schemeClr val="bg1"/>
                  </a:solidFill>
                </a:ln>
              </a:rPr>
              <a:t>Early</a:t>
            </a:r>
            <a:r>
              <a:rPr lang="en-US" sz="6000" dirty="0" smtClean="0"/>
              <a:t> </a:t>
            </a:r>
            <a:r>
              <a:rPr lang="en-US" sz="6000" dirty="0" smtClean="0">
                <a:ln w="19050">
                  <a:solidFill>
                    <a:schemeClr val="bg1"/>
                  </a:solidFill>
                </a:ln>
              </a:rPr>
              <a:t>Man</a:t>
            </a:r>
            <a:r>
              <a:rPr lang="en-US" sz="3200" dirty="0" smtClean="0"/>
              <a:t/>
            </a:r>
            <a:br>
              <a:rPr lang="en-US" sz="3200" dirty="0" smtClean="0"/>
            </a:br>
            <a:endParaRPr lang="en-US" sz="3200" dirty="0"/>
          </a:p>
        </p:txBody>
      </p:sp>
      <p:sp>
        <p:nvSpPr>
          <p:cNvPr id="3" name="Subtitle 2"/>
          <p:cNvSpPr>
            <a:spLocks noGrp="1"/>
          </p:cNvSpPr>
          <p:nvPr>
            <p:ph type="subTitle" idx="1"/>
          </p:nvPr>
        </p:nvSpPr>
        <p:spPr>
          <a:xfrm>
            <a:off x="6400800" y="152400"/>
            <a:ext cx="2514600" cy="6248400"/>
          </a:xfrm>
        </p:spPr>
        <p:txBody>
          <a:bodyPr>
            <a:normAutofit fontScale="92500" lnSpcReduction="20000"/>
          </a:bodyPr>
          <a:lstStyle/>
          <a:p>
            <a:endParaRPr lang="en-US" sz="3200" dirty="0"/>
          </a:p>
          <a:p>
            <a:r>
              <a:rPr lang="en-US" sz="2800" dirty="0" smtClean="0"/>
              <a:t>The Early Man used stone tools. They also used fungus to cure wounds when traveling. The best preservation of an Early Man was Iceman. He was preserved in the Alps for 5,300 years.</a:t>
            </a:r>
            <a:endParaRPr lang="en-US"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90650"/>
            <a:ext cx="3301997" cy="257175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72000"/>
            <a:ext cx="5688821" cy="215741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57600" y="3950732"/>
            <a:ext cx="1665521" cy="400110"/>
          </a:xfrm>
          <a:prstGeom prst="rect">
            <a:avLst/>
          </a:prstGeom>
          <a:noFill/>
        </p:spPr>
        <p:txBody>
          <a:bodyPr wrap="none" rtlCol="0">
            <a:spAutoFit/>
          </a:bodyPr>
          <a:lstStyle/>
          <a:p>
            <a:r>
              <a:rPr lang="en-US" sz="2000" dirty="0" smtClean="0"/>
              <a:t>Stone Tools</a:t>
            </a:r>
            <a:endParaRPr lang="en-US" sz="2000" dirty="0"/>
          </a:p>
        </p:txBody>
      </p:sp>
      <p:sp>
        <p:nvSpPr>
          <p:cNvPr id="7" name="TextBox 6"/>
          <p:cNvSpPr txBox="1"/>
          <p:nvPr/>
        </p:nvSpPr>
        <p:spPr>
          <a:xfrm>
            <a:off x="3688474" y="1688068"/>
            <a:ext cx="1111202" cy="400110"/>
          </a:xfrm>
          <a:prstGeom prst="rect">
            <a:avLst/>
          </a:prstGeom>
          <a:noFill/>
        </p:spPr>
        <p:txBody>
          <a:bodyPr wrap="none" rtlCol="0">
            <a:spAutoFit/>
          </a:bodyPr>
          <a:lstStyle/>
          <a:p>
            <a:r>
              <a:rPr lang="en-US" sz="2000" dirty="0" smtClean="0"/>
              <a:t>Fungus</a:t>
            </a:r>
            <a:endParaRPr lang="en-US" sz="2000" dirty="0"/>
          </a:p>
        </p:txBody>
      </p:sp>
      <p:sp>
        <p:nvSpPr>
          <p:cNvPr id="8" name="Left Arrow 7"/>
          <p:cNvSpPr/>
          <p:nvPr/>
        </p:nvSpPr>
        <p:spPr>
          <a:xfrm>
            <a:off x="3707524" y="2362200"/>
            <a:ext cx="978408" cy="484632"/>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242941" y="3461528"/>
            <a:ext cx="484632" cy="9784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52427101"/>
      </p:ext>
    </p:extLst>
  </p:cSld>
  <p:clrMapOvr>
    <a:masterClrMapping/>
  </p:clrMapOvr>
  <mc:AlternateContent xmlns:mc="http://schemas.openxmlformats.org/markup-compatibility/2006" xmlns:p14="http://schemas.microsoft.com/office/powerpoint/2010/main">
    <mc:Choice Requires="p14">
      <p:transition spd="slow" p14:dur="4000" advTm="29869">
        <p14:vortex dir="r"/>
      </p:transition>
    </mc:Choice>
    <mc:Fallback xmlns="">
      <p:transition spd="slow" advTm="298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iterate type="lt">
                                    <p:tmPct val="10000"/>
                                  </p:iterate>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anim calcmode="lin" valueType="num">
                                      <p:cBhvr>
                                        <p:cTn id="43" dur="2000" fill="hold"/>
                                        <p:tgtEl>
                                          <p:spTgt spid="6"/>
                                        </p:tgtEl>
                                        <p:attrNameLst>
                                          <p:attrName>ppt_w</p:attrName>
                                        </p:attrNameLst>
                                      </p:cBhvr>
                                      <p:tavLst>
                                        <p:tav tm="0" fmla="#ppt_w*sin(2.5*pi*$)">
                                          <p:val>
                                            <p:fltVal val="0"/>
                                          </p:val>
                                        </p:tav>
                                        <p:tav tm="100000">
                                          <p:val>
                                            <p:fltVal val="1"/>
                                          </p:val>
                                        </p:tav>
                                      </p:tavLst>
                                    </p:anim>
                                    <p:anim calcmode="lin" valueType="num">
                                      <p:cBhvr>
                                        <p:cTn id="4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anim calcmode="lin" valueType="num">
                                      <p:cBhvr>
                                        <p:cTn id="50" dur="2000" fill="hold"/>
                                        <p:tgtEl>
                                          <p:spTgt spid="9"/>
                                        </p:tgtEl>
                                        <p:attrNameLst>
                                          <p:attrName>ppt_w</p:attrName>
                                        </p:attrNameLst>
                                      </p:cBhvr>
                                      <p:tavLst>
                                        <p:tav tm="0" fmla="#ppt_w*sin(2.5*pi*$)">
                                          <p:val>
                                            <p:fltVal val="0"/>
                                          </p:val>
                                        </p:tav>
                                        <p:tav tm="100000">
                                          <p:val>
                                            <p:fltVal val="1"/>
                                          </p:val>
                                        </p:tav>
                                      </p:tavLst>
                                    </p:anim>
                                    <p:anim calcmode="lin" valueType="num">
                                      <p:cBhvr>
                                        <p:cTn id="5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 calcmode="lin" valueType="num">
                                      <p:cBhvr>
                                        <p:cTn id="5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5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470025"/>
          </a:xfrm>
        </p:spPr>
        <p:txBody>
          <a:bodyPr/>
          <a:lstStyle/>
          <a:p>
            <a:r>
              <a:rPr lang="en-US" sz="6000" dirty="0" smtClean="0">
                <a:ln w="19050">
                  <a:solidFill>
                    <a:schemeClr val="bg1"/>
                  </a:solidFill>
                </a:ln>
              </a:rPr>
              <a:t>Mesopotamia</a:t>
            </a:r>
            <a:r>
              <a:rPr lang="en-US" sz="6000" dirty="0" smtClean="0"/>
              <a:t/>
            </a:r>
            <a:br>
              <a:rPr lang="en-US" sz="6000" dirty="0" smtClean="0"/>
            </a:br>
            <a:endParaRPr lang="en-US" sz="6000" dirty="0"/>
          </a:p>
        </p:txBody>
      </p:sp>
      <p:sp>
        <p:nvSpPr>
          <p:cNvPr id="3" name="Subtitle 2"/>
          <p:cNvSpPr>
            <a:spLocks noGrp="1"/>
          </p:cNvSpPr>
          <p:nvPr>
            <p:ph type="subTitle" idx="1"/>
          </p:nvPr>
        </p:nvSpPr>
        <p:spPr>
          <a:xfrm>
            <a:off x="6019800" y="76200"/>
            <a:ext cx="2790825" cy="6477000"/>
          </a:xfrm>
        </p:spPr>
        <p:txBody>
          <a:bodyPr>
            <a:normAutofit fontScale="92500" lnSpcReduction="20000"/>
          </a:bodyPr>
          <a:lstStyle/>
          <a:p>
            <a:endParaRPr lang="en-US" dirty="0"/>
          </a:p>
          <a:p>
            <a:r>
              <a:rPr lang="en-US" sz="2400" dirty="0" smtClean="0"/>
              <a:t>Mesopotamia means “Land between the rivers” and this region was known as the fertile crescent. The Sumerians were the first to claim this land. They developed a writing system known as cuneiform and they invented the wheel. They worshipped many gods in pyramid like temples known as a ziggurat.</a:t>
            </a:r>
            <a:r>
              <a:rPr lang="en-US" dirty="0" smtClean="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91" y="3733800"/>
            <a:ext cx="3946101" cy="274320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557" y="1219199"/>
            <a:ext cx="3409043" cy="184897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14800" y="1600200"/>
            <a:ext cx="1273426" cy="400110"/>
          </a:xfrm>
          <a:prstGeom prst="rect">
            <a:avLst/>
          </a:prstGeom>
          <a:noFill/>
        </p:spPr>
        <p:txBody>
          <a:bodyPr wrap="none" rtlCol="0">
            <a:spAutoFit/>
          </a:bodyPr>
          <a:lstStyle/>
          <a:p>
            <a:r>
              <a:rPr lang="en-US" sz="2000" dirty="0" smtClean="0"/>
              <a:t>Ziggurat</a:t>
            </a:r>
            <a:endParaRPr lang="en-US" sz="2000" dirty="0"/>
          </a:p>
        </p:txBody>
      </p:sp>
      <p:sp>
        <p:nvSpPr>
          <p:cNvPr id="5" name="TextBox 4"/>
          <p:cNvSpPr txBox="1"/>
          <p:nvPr/>
        </p:nvSpPr>
        <p:spPr>
          <a:xfrm>
            <a:off x="4495800" y="4267199"/>
            <a:ext cx="1295400" cy="707886"/>
          </a:xfrm>
          <a:prstGeom prst="rect">
            <a:avLst/>
          </a:prstGeom>
          <a:noFill/>
        </p:spPr>
        <p:txBody>
          <a:bodyPr wrap="square" rtlCol="0">
            <a:spAutoFit/>
          </a:bodyPr>
          <a:lstStyle/>
          <a:p>
            <a:r>
              <a:rPr lang="en-US" sz="2000" dirty="0" smtClean="0"/>
              <a:t>Fertile</a:t>
            </a:r>
          </a:p>
          <a:p>
            <a:r>
              <a:rPr lang="en-US" sz="2000" dirty="0" smtClean="0"/>
              <a:t>Crescent</a:t>
            </a:r>
            <a:endParaRPr lang="en-US" sz="2000" dirty="0"/>
          </a:p>
        </p:txBody>
      </p:sp>
      <p:sp>
        <p:nvSpPr>
          <p:cNvPr id="6" name="Left Arrow 5"/>
          <p:cNvSpPr/>
          <p:nvPr/>
        </p:nvSpPr>
        <p:spPr>
          <a:xfrm>
            <a:off x="4572000" y="2590800"/>
            <a:ext cx="978408" cy="484632"/>
          </a:xfrm>
          <a:prstGeom prst="lef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508754" y="5320284"/>
            <a:ext cx="978408" cy="484632"/>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1963473"/>
      </p:ext>
    </p:extLst>
  </p:cSld>
  <p:clrMapOvr>
    <a:masterClrMapping/>
  </p:clrMapOvr>
  <mc:AlternateContent xmlns:mc="http://schemas.openxmlformats.org/markup-compatibility/2006">
    <mc:Choice xmlns:p14="http://schemas.microsoft.com/office/powerpoint/2010/main" Requires="p14">
      <p:transition spd="slow" p14:dur="4000" advTm="25090">
        <p14:vortex dir="r"/>
      </p:transition>
    </mc:Choice>
    <mc:Fallback>
      <p:transition spd="slow" advTm="250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ircle(in)">
                                      <p:cBhvr>
                                        <p:cTn id="15" dur="2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arn(inVertical)">
                                      <p:cBhvr>
                                        <p:cTn id="45" dur="1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0" nodeType="clickEffect">
                                  <p:stCondLst>
                                    <p:cond delay="0"/>
                                  </p:stCondLst>
                                  <p:childTnLst>
                                    <p:animEffect transition="out" filter="fade">
                                      <p:cBhvr>
                                        <p:cTn id="49" dur="500" tmFilter="0, 0; .2, .5; .8, .5; 1, 0"/>
                                        <p:tgtEl>
                                          <p:spTgt spid="3">
                                            <p:txEl>
                                              <p:pRg st="1" end="1"/>
                                            </p:txEl>
                                          </p:spTgt>
                                        </p:tgtEl>
                                      </p:cBhvr>
                                    </p:animEffect>
                                    <p:animScale>
                                      <p:cBhvr>
                                        <p:cTn id="50"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fontScale="90000"/>
          </a:bodyPr>
          <a:lstStyle/>
          <a:p>
            <a:r>
              <a:rPr lang="en-US" sz="6700" dirty="0">
                <a:ln w="19050">
                  <a:solidFill>
                    <a:schemeClr val="bg1"/>
                  </a:solidFill>
                </a:ln>
              </a:rPr>
              <a:t>Egypt</a:t>
            </a:r>
            <a:r>
              <a:rPr lang="en-US" sz="4400" dirty="0" smtClean="0"/>
              <a:t/>
            </a:r>
            <a:br>
              <a:rPr lang="en-US" sz="4400" dirty="0" smtClean="0"/>
            </a:br>
            <a:endParaRPr lang="en-US" sz="4400" dirty="0"/>
          </a:p>
        </p:txBody>
      </p:sp>
      <p:sp>
        <p:nvSpPr>
          <p:cNvPr id="3" name="Subtitle 2"/>
          <p:cNvSpPr>
            <a:spLocks noGrp="1"/>
          </p:cNvSpPr>
          <p:nvPr>
            <p:ph type="subTitle" idx="1"/>
          </p:nvPr>
        </p:nvSpPr>
        <p:spPr>
          <a:xfrm>
            <a:off x="6096000" y="152400"/>
            <a:ext cx="2895600" cy="5867400"/>
          </a:xfrm>
        </p:spPr>
        <p:txBody>
          <a:bodyPr>
            <a:normAutofit/>
          </a:bodyPr>
          <a:lstStyle/>
          <a:p>
            <a:r>
              <a:rPr lang="en-US" dirty="0" smtClean="0"/>
              <a:t>The Egyptians have made many pyramids for tombs and have worshipped many gods, such as Anubis. The Egyptians also invented many items such as the wheel and papyrus. In the Egyptians time, iron was worth more than gold, due to the could only find iron in meteorites.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5342694" cy="2362200"/>
          </a:xfrm>
          <a:prstGeom prst="rect">
            <a:avLst/>
          </a:prstGeom>
          <a:solidFill>
            <a:srgbClr val="000000">
              <a:shade val="95000"/>
            </a:srgbClr>
          </a:solidFill>
          <a:ln w="28575">
            <a:solidFill>
              <a:schemeClr val="bg1"/>
            </a:solidFill>
            <a:miter lim="800000"/>
            <a:headEnd/>
            <a:tailEnd/>
          </a:ln>
          <a:effectLst>
            <a:outerShdw blurRad="254000" dist="190500" dir="2700000" sy="90000" algn="bl" rotWithShape="0">
              <a:srgbClr val="000000">
                <a:alpha val="40000"/>
              </a:srgbClr>
            </a:outerShdw>
          </a:effectLs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780" y="152400"/>
            <a:ext cx="1788760" cy="3846419"/>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52613" y="2893192"/>
            <a:ext cx="1623534" cy="523220"/>
          </a:xfrm>
          <a:prstGeom prst="rect">
            <a:avLst/>
          </a:prstGeom>
          <a:noFill/>
        </p:spPr>
        <p:txBody>
          <a:bodyPr wrap="square" rtlCol="0">
            <a:spAutoFit/>
          </a:bodyPr>
          <a:lstStyle/>
          <a:p>
            <a:r>
              <a:rPr lang="en-US" sz="2800" dirty="0" smtClean="0"/>
              <a:t>Anubis</a:t>
            </a:r>
            <a:endParaRPr lang="en-US" sz="2800" dirty="0"/>
          </a:p>
        </p:txBody>
      </p:sp>
      <p:sp>
        <p:nvSpPr>
          <p:cNvPr id="5" name="Right Arrow 4"/>
          <p:cNvSpPr/>
          <p:nvPr/>
        </p:nvSpPr>
        <p:spPr>
          <a:xfrm>
            <a:off x="2983074" y="2912486"/>
            <a:ext cx="978408" cy="484632"/>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6756663"/>
      </p:ext>
    </p:extLst>
  </p:cSld>
  <p:clrMapOvr>
    <a:masterClrMapping/>
  </p:clrMapOvr>
  <mc:AlternateContent xmlns:mc="http://schemas.openxmlformats.org/markup-compatibility/2006" xmlns:p14="http://schemas.microsoft.com/office/powerpoint/2010/main">
    <mc:Choice Requires="p14">
      <p:transition spd="slow" p14:dur="4000" advTm="29373">
        <p14:vortex dir="r"/>
      </p:transition>
    </mc:Choice>
    <mc:Fallback xmlns="">
      <p:transition spd="slow" advTm="293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wheel(1)">
                                      <p:cBhvr>
                                        <p:cTn id="19" dur="20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80">
                                          <p:stCondLst>
                                            <p:cond delay="0"/>
                                          </p:stCondLst>
                                        </p:cTn>
                                        <p:tgtEl>
                                          <p:spTgt spid="5"/>
                                        </p:tgtEl>
                                      </p:cBhvr>
                                    </p:animEffect>
                                    <p:anim calcmode="lin" valueType="num">
                                      <p:cBhvr>
                                        <p:cTn id="4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gtEl>
                                      </p:cBhvr>
                                      <p:to x="100000" y="60000"/>
                                    </p:animScale>
                                    <p:animScale>
                                      <p:cBhvr>
                                        <p:cTn id="49" dur="166" decel="50000">
                                          <p:stCondLst>
                                            <p:cond delay="676"/>
                                          </p:stCondLst>
                                        </p:cTn>
                                        <p:tgtEl>
                                          <p:spTgt spid="5"/>
                                        </p:tgtEl>
                                      </p:cBhvr>
                                      <p:to x="100000" y="100000"/>
                                    </p:animScale>
                                    <p:animScale>
                                      <p:cBhvr>
                                        <p:cTn id="50" dur="26">
                                          <p:stCondLst>
                                            <p:cond delay="1312"/>
                                          </p:stCondLst>
                                        </p:cTn>
                                        <p:tgtEl>
                                          <p:spTgt spid="5"/>
                                        </p:tgtEl>
                                      </p:cBhvr>
                                      <p:to x="100000" y="80000"/>
                                    </p:animScale>
                                    <p:animScale>
                                      <p:cBhvr>
                                        <p:cTn id="51" dur="166" decel="50000">
                                          <p:stCondLst>
                                            <p:cond delay="1338"/>
                                          </p:stCondLst>
                                        </p:cTn>
                                        <p:tgtEl>
                                          <p:spTgt spid="5"/>
                                        </p:tgtEl>
                                      </p:cBhvr>
                                      <p:to x="100000" y="100000"/>
                                    </p:animScale>
                                    <p:animScale>
                                      <p:cBhvr>
                                        <p:cTn id="52" dur="26">
                                          <p:stCondLst>
                                            <p:cond delay="1642"/>
                                          </p:stCondLst>
                                        </p:cTn>
                                        <p:tgtEl>
                                          <p:spTgt spid="5"/>
                                        </p:tgtEl>
                                      </p:cBhvr>
                                      <p:to x="100000" y="90000"/>
                                    </p:animScale>
                                    <p:animScale>
                                      <p:cBhvr>
                                        <p:cTn id="53" dur="166" decel="50000">
                                          <p:stCondLst>
                                            <p:cond delay="1668"/>
                                          </p:stCondLst>
                                        </p:cTn>
                                        <p:tgtEl>
                                          <p:spTgt spid="5"/>
                                        </p:tgtEl>
                                      </p:cBhvr>
                                      <p:to x="100000" y="100000"/>
                                    </p:animScale>
                                    <p:animScale>
                                      <p:cBhvr>
                                        <p:cTn id="54" dur="26">
                                          <p:stCondLst>
                                            <p:cond delay="1808"/>
                                          </p:stCondLst>
                                        </p:cTn>
                                        <p:tgtEl>
                                          <p:spTgt spid="5"/>
                                        </p:tgtEl>
                                      </p:cBhvr>
                                      <p:to x="100000" y="95000"/>
                                    </p:animScale>
                                    <p:animScale>
                                      <p:cBhvr>
                                        <p:cTn id="55" dur="166" decel="50000">
                                          <p:stCondLst>
                                            <p:cond delay="1834"/>
                                          </p:stCondLst>
                                        </p:cTn>
                                        <p:tgtEl>
                                          <p:spTgt spid="5"/>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1" nodeType="clickEffect">
                                  <p:stCondLst>
                                    <p:cond delay="0"/>
                                  </p:stCondLst>
                                  <p:iterate type="lt">
                                    <p:tmPct val="0"/>
                                  </p:iterate>
                                  <p:childTnLst>
                                    <p:set>
                                      <p:cBhvr>
                                        <p:cTn id="59" dur="1" fill="hold">
                                          <p:stCondLst>
                                            <p:cond delay="0"/>
                                          </p:stCondLst>
                                        </p:cTn>
                                        <p:tgtEl>
                                          <p:spTgt spid="3">
                                            <p:txEl>
                                              <p:pRg st="0" end="0"/>
                                            </p:txEl>
                                          </p:spTgt>
                                        </p:tgtEl>
                                        <p:attrNameLst>
                                          <p:attrName>style.visibility</p:attrName>
                                        </p:attrNameLst>
                                      </p:cBhvr>
                                      <p:to>
                                        <p:strVal val="visible"/>
                                      </p:to>
                                    </p:set>
                                    <p:animEffect transition="in" filter="wipe(down)">
                                      <p:cBhvr>
                                        <p:cTn id="60" dur="500"/>
                                        <p:tgtEl>
                                          <p:spTgt spid="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4" presetClass="emph" presetSubtype="0" fill="hold" grpId="0" nodeType="clickEffect">
                                  <p:stCondLst>
                                    <p:cond delay="0"/>
                                  </p:stCondLst>
                                  <p:iterate type="lt">
                                    <p:tmPct val="10000"/>
                                  </p:iterate>
                                  <p:childTnLst>
                                    <p:animMotion origin="layout" path="M 0.0 0.0 L 0.0 -0.07213" pathEditMode="relative" ptsTypes="">
                                      <p:cBhvr>
                                        <p:cTn id="64" dur="100" accel="50000" decel="50000" autoRev="1" fill="hold">
                                          <p:stCondLst>
                                            <p:cond delay="0"/>
                                          </p:stCondLst>
                                        </p:cTn>
                                        <p:tgtEl>
                                          <p:spTgt spid="3">
                                            <p:txEl>
                                              <p:pRg st="0" end="0"/>
                                            </p:txEl>
                                          </p:spTgt>
                                        </p:tgtEl>
                                        <p:attrNameLst>
                                          <p:attrName>ppt_x</p:attrName>
                                          <p:attrName>ppt_y</p:attrName>
                                        </p:attrNameLst>
                                      </p:cBhvr>
                                    </p:animMotion>
                                    <p:animRot by="1500000">
                                      <p:cBhvr>
                                        <p:cTn id="65" dur="50" fill="hold">
                                          <p:stCondLst>
                                            <p:cond delay="0"/>
                                          </p:stCondLst>
                                        </p:cTn>
                                        <p:tgtEl>
                                          <p:spTgt spid="3">
                                            <p:txEl>
                                              <p:pRg st="0" end="0"/>
                                            </p:txEl>
                                          </p:spTgt>
                                        </p:tgtEl>
                                        <p:attrNameLst>
                                          <p:attrName>r</p:attrName>
                                        </p:attrNameLst>
                                      </p:cBhvr>
                                    </p:animRot>
                                    <p:animRot by="-1500000">
                                      <p:cBhvr>
                                        <p:cTn id="66" dur="50" fill="hold">
                                          <p:stCondLst>
                                            <p:cond delay="50"/>
                                          </p:stCondLst>
                                        </p:cTn>
                                        <p:tgtEl>
                                          <p:spTgt spid="3">
                                            <p:txEl>
                                              <p:pRg st="0" end="0"/>
                                            </p:txEl>
                                          </p:spTgt>
                                        </p:tgtEl>
                                        <p:attrNameLst>
                                          <p:attrName>r</p:attrName>
                                        </p:attrNameLst>
                                      </p:cBhvr>
                                    </p:animRot>
                                    <p:animRot by="-1500000">
                                      <p:cBhvr>
                                        <p:cTn id="67" dur="50" fill="hold">
                                          <p:stCondLst>
                                            <p:cond delay="100"/>
                                          </p:stCondLst>
                                        </p:cTn>
                                        <p:tgtEl>
                                          <p:spTgt spid="3">
                                            <p:txEl>
                                              <p:pRg st="0" end="0"/>
                                            </p:txEl>
                                          </p:spTgt>
                                        </p:tgtEl>
                                        <p:attrNameLst>
                                          <p:attrName>r</p:attrName>
                                        </p:attrNameLst>
                                      </p:cBhvr>
                                    </p:animRot>
                                    <p:animRot by="1500000">
                                      <p:cBhvr>
                                        <p:cTn id="68" dur="50" fill="hold">
                                          <p:stCondLst>
                                            <p:cond delay="15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936625"/>
          </a:xfrm>
        </p:spPr>
        <p:txBody>
          <a:bodyPr/>
          <a:lstStyle/>
          <a:p>
            <a:r>
              <a:rPr lang="en-US" sz="6000" dirty="0" smtClean="0">
                <a:ln w="19050">
                  <a:solidFill>
                    <a:schemeClr val="bg1"/>
                  </a:solidFill>
                </a:ln>
              </a:rPr>
              <a:t>India</a:t>
            </a:r>
            <a:endParaRPr lang="en-US" sz="6000" dirty="0">
              <a:ln w="19050">
                <a:solidFill>
                  <a:schemeClr val="bg1"/>
                </a:solidFill>
              </a:ln>
            </a:endParaRPr>
          </a:p>
        </p:txBody>
      </p:sp>
      <p:sp>
        <p:nvSpPr>
          <p:cNvPr id="3" name="Subtitle 2"/>
          <p:cNvSpPr>
            <a:spLocks noGrp="1"/>
          </p:cNvSpPr>
          <p:nvPr>
            <p:ph type="subTitle" idx="1"/>
          </p:nvPr>
        </p:nvSpPr>
        <p:spPr>
          <a:xfrm>
            <a:off x="4800600" y="228600"/>
            <a:ext cx="3810000" cy="6096000"/>
          </a:xfrm>
        </p:spPr>
        <p:txBody>
          <a:bodyPr/>
          <a:lstStyle/>
          <a:p>
            <a:endParaRPr lang="en-US" dirty="0" smtClean="0"/>
          </a:p>
          <a:p>
            <a:endParaRPr lang="en-US" dirty="0"/>
          </a:p>
          <a:p>
            <a:endParaRPr lang="en-US" dirty="0" smtClean="0"/>
          </a:p>
          <a:p>
            <a:r>
              <a:rPr lang="en-US" dirty="0" smtClean="0"/>
              <a:t> </a:t>
            </a:r>
          </a:p>
          <a:p>
            <a:endParaRPr lang="en-US" sz="2000" dirty="0" smtClean="0"/>
          </a:p>
          <a:p>
            <a:endParaRPr lang="en-US" dirty="0"/>
          </a:p>
        </p:txBody>
      </p:sp>
      <p:pic>
        <p:nvPicPr>
          <p:cNvPr id="1028" name="Picture 4" descr="http://us.123rf.com/400wm/400/400/kaetana/kaetana1011/kaetana101100029/8194433-varanasi-india-december-20-2007-hindus-perform-ritual-puja-at-dawn-in-the-ganges-river-on-decembe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657600"/>
            <a:ext cx="5105400" cy="304621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6734" y="1911925"/>
            <a:ext cx="3373103" cy="800219"/>
          </a:xfrm>
          <a:prstGeom prst="rect">
            <a:avLst/>
          </a:prstGeom>
          <a:noFill/>
        </p:spPr>
        <p:txBody>
          <a:bodyPr wrap="none" rtlCol="0">
            <a:spAutoFit/>
          </a:bodyPr>
          <a:lstStyle/>
          <a:p>
            <a:r>
              <a:rPr lang="en-US" sz="2800" dirty="0" smtClean="0"/>
              <a:t>The Ganges River</a:t>
            </a:r>
          </a:p>
          <a:p>
            <a:r>
              <a:rPr lang="en-US" dirty="0"/>
              <a:t> </a:t>
            </a:r>
            <a:r>
              <a:rPr lang="en-US" dirty="0" smtClean="0"/>
              <a:t>           </a:t>
            </a:r>
            <a:endParaRPr lang="en-US" dirty="0"/>
          </a:p>
        </p:txBody>
      </p:sp>
      <p:sp>
        <p:nvSpPr>
          <p:cNvPr id="8" name="Down Arrow 7"/>
          <p:cNvSpPr/>
          <p:nvPr/>
        </p:nvSpPr>
        <p:spPr>
          <a:xfrm>
            <a:off x="1591086" y="2647028"/>
            <a:ext cx="527929" cy="69826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248400" y="402018"/>
            <a:ext cx="2362199" cy="5632311"/>
          </a:xfrm>
          <a:prstGeom prst="rect">
            <a:avLst/>
          </a:prstGeom>
          <a:noFill/>
        </p:spPr>
        <p:txBody>
          <a:bodyPr wrap="square" rtlCol="0">
            <a:spAutoFit/>
          </a:bodyPr>
          <a:lstStyle/>
          <a:p>
            <a:r>
              <a:rPr lang="en-US" dirty="0" smtClean="0">
                <a:solidFill>
                  <a:schemeClr val="tx2"/>
                </a:solidFill>
              </a:rPr>
              <a:t>India is a sub-continent. It is cut off from the rest of the continent because of the Himalayas. Hinduism </a:t>
            </a:r>
            <a:r>
              <a:rPr lang="en-US" smtClean="0">
                <a:solidFill>
                  <a:schemeClr val="tx2"/>
                </a:solidFill>
              </a:rPr>
              <a:t>is in </a:t>
            </a:r>
            <a:r>
              <a:rPr lang="en-US" dirty="0" smtClean="0">
                <a:solidFill>
                  <a:schemeClr val="tx2"/>
                </a:solidFill>
              </a:rPr>
              <a:t>India. Their sacred writing is called “The Vedas”. The Ganges River is a sacred river. It is believed to wash away a person’s sins. Castes are shown with marks on the forehead. There are more than 3,000 castes in India.    </a:t>
            </a:r>
          </a:p>
        </p:txBody>
      </p:sp>
      <p:pic>
        <p:nvPicPr>
          <p:cNvPr id="1030" name="Picture 6" descr="http://t1.gstatic.com/images?q=tbn:ANd9GcTu5qL7wyU1ML5yp2LQHbDKNj0l0RJrhNJC1CgwHA-jB7tlxhg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1" y="181071"/>
            <a:ext cx="2600324" cy="3037102"/>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23329314"/>
      </p:ext>
    </p:extLst>
  </p:cSld>
  <p:clrMapOvr>
    <a:masterClrMapping/>
  </p:clrMapOvr>
  <mc:AlternateContent xmlns:mc="http://schemas.openxmlformats.org/markup-compatibility/2006" xmlns:p14="http://schemas.microsoft.com/office/powerpoint/2010/main">
    <mc:Choice Requires="p14">
      <p:transition spd="slow" p14:dur="4000" advTm="33966">
        <p14:vortex dir="r"/>
      </p:transition>
    </mc:Choice>
    <mc:Fallback xmlns="">
      <p:transition spd="slow" advTm="339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3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2000"/>
                                        <p:tgtEl>
                                          <p:spTgt spid="1030"/>
                                        </p:tgtEl>
                                      </p:cBhvr>
                                    </p:animEffect>
                                    <p:anim calcmode="lin" valueType="num">
                                      <p:cBhvr>
                                        <p:cTn id="23" dur="2000" fill="hold"/>
                                        <p:tgtEl>
                                          <p:spTgt spid="1030"/>
                                        </p:tgtEl>
                                        <p:attrNameLst>
                                          <p:attrName>ppt_w</p:attrName>
                                        </p:attrNameLst>
                                      </p:cBhvr>
                                      <p:tavLst>
                                        <p:tav tm="0" fmla="#ppt_w*sin(2.5*pi*$)">
                                          <p:val>
                                            <p:fltVal val="0"/>
                                          </p:val>
                                        </p:tav>
                                        <p:tav tm="100000">
                                          <p:val>
                                            <p:fltVal val="1"/>
                                          </p:val>
                                        </p:tav>
                                      </p:tavLst>
                                    </p:anim>
                                    <p:anim calcmode="lin" valueType="num">
                                      <p:cBhvr>
                                        <p:cTn id="24"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2000"/>
                                        <p:tgtEl>
                                          <p:spTgt spid="1028"/>
                                        </p:tgtEl>
                                      </p:cBhvr>
                                    </p:animEffect>
                                    <p:anim calcmode="lin" valueType="num">
                                      <p:cBhvr>
                                        <p:cTn id="30" dur="2000" fill="hold"/>
                                        <p:tgtEl>
                                          <p:spTgt spid="1028"/>
                                        </p:tgtEl>
                                        <p:attrNameLst>
                                          <p:attrName>ppt_w</p:attrName>
                                        </p:attrNameLst>
                                      </p:cBhvr>
                                      <p:tavLst>
                                        <p:tav tm="0" fmla="#ppt_w*sin(2.5*pi*$)">
                                          <p:val>
                                            <p:fltVal val="0"/>
                                          </p:val>
                                        </p:tav>
                                        <p:tav tm="100000">
                                          <p:val>
                                            <p:fltVal val="1"/>
                                          </p:val>
                                        </p:tav>
                                      </p:tavLst>
                                    </p:anim>
                                    <p:anim calcmode="lin" valueType="num">
                                      <p:cBhvr>
                                        <p:cTn id="31"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000" fill="hold"/>
                                        <p:tgtEl>
                                          <p:spTgt spid="7"/>
                                        </p:tgtEl>
                                        <p:attrNameLst>
                                          <p:attrName>ppt_w</p:attrName>
                                        </p:attrNameLst>
                                      </p:cBhvr>
                                      <p:tavLst>
                                        <p:tav tm="0">
                                          <p:val>
                                            <p:fltVal val="0"/>
                                          </p:val>
                                        </p:tav>
                                        <p:tav tm="100000">
                                          <p:val>
                                            <p:strVal val="#ppt_w"/>
                                          </p:val>
                                        </p:tav>
                                      </p:tavLst>
                                    </p:anim>
                                    <p:anim calcmode="lin" valueType="num">
                                      <p:cBhvr>
                                        <p:cTn id="37" dur="2000" fill="hold"/>
                                        <p:tgtEl>
                                          <p:spTgt spid="7"/>
                                        </p:tgtEl>
                                        <p:attrNameLst>
                                          <p:attrName>ppt_h</p:attrName>
                                        </p:attrNameLst>
                                      </p:cBhvr>
                                      <p:tavLst>
                                        <p:tav tm="0">
                                          <p:val>
                                            <p:fltVal val="0"/>
                                          </p:val>
                                        </p:tav>
                                        <p:tav tm="100000">
                                          <p:val>
                                            <p:strVal val="#ppt_h"/>
                                          </p:val>
                                        </p:tav>
                                      </p:tavLst>
                                    </p:anim>
                                    <p:anim calcmode="lin" valueType="num">
                                      <p:cBhvr>
                                        <p:cTn id="38" dur="2000" fill="hold"/>
                                        <p:tgtEl>
                                          <p:spTgt spid="7"/>
                                        </p:tgtEl>
                                        <p:attrNameLst>
                                          <p:attrName>style.rotation</p:attrName>
                                        </p:attrNameLst>
                                      </p:cBhvr>
                                      <p:tavLst>
                                        <p:tav tm="0">
                                          <p:val>
                                            <p:fltVal val="90"/>
                                          </p:val>
                                        </p:tav>
                                        <p:tav tm="100000">
                                          <p:val>
                                            <p:fltVal val="0"/>
                                          </p:val>
                                        </p:tav>
                                      </p:tavLst>
                                    </p:anim>
                                    <p:animEffect transition="in" filter="fade">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2000" fill="hold"/>
                                        <p:tgtEl>
                                          <p:spTgt spid="8"/>
                                        </p:tgtEl>
                                        <p:attrNameLst>
                                          <p:attrName>ppt_w</p:attrName>
                                        </p:attrNameLst>
                                      </p:cBhvr>
                                      <p:tavLst>
                                        <p:tav tm="0">
                                          <p:val>
                                            <p:fltVal val="0"/>
                                          </p:val>
                                        </p:tav>
                                        <p:tav tm="100000">
                                          <p:val>
                                            <p:strVal val="#ppt_w"/>
                                          </p:val>
                                        </p:tav>
                                      </p:tavLst>
                                    </p:anim>
                                    <p:anim calcmode="lin" valueType="num">
                                      <p:cBhvr>
                                        <p:cTn id="45" dur="2000" fill="hold"/>
                                        <p:tgtEl>
                                          <p:spTgt spid="8"/>
                                        </p:tgtEl>
                                        <p:attrNameLst>
                                          <p:attrName>ppt_h</p:attrName>
                                        </p:attrNameLst>
                                      </p:cBhvr>
                                      <p:tavLst>
                                        <p:tav tm="0">
                                          <p:val>
                                            <p:fltVal val="0"/>
                                          </p:val>
                                        </p:tav>
                                        <p:tav tm="100000">
                                          <p:val>
                                            <p:strVal val="#ppt_h"/>
                                          </p:val>
                                        </p:tav>
                                      </p:tavLst>
                                    </p:anim>
                                    <p:anim calcmode="lin" valueType="num">
                                      <p:cBhvr>
                                        <p:cTn id="46" dur="2000" fill="hold"/>
                                        <p:tgtEl>
                                          <p:spTgt spid="8"/>
                                        </p:tgtEl>
                                        <p:attrNameLst>
                                          <p:attrName>style.rotation</p:attrName>
                                        </p:attrNameLst>
                                      </p:cBhvr>
                                      <p:tavLst>
                                        <p:tav tm="0">
                                          <p:val>
                                            <p:fltVal val="90"/>
                                          </p:val>
                                        </p:tav>
                                        <p:tav tm="100000">
                                          <p:val>
                                            <p:fltVal val="0"/>
                                          </p:val>
                                        </p:tav>
                                      </p:tavLst>
                                    </p:anim>
                                    <p:animEffect transition="in" filter="fade">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wipe(down)">
                                      <p:cBhvr>
                                        <p:cTn id="52" dur="580">
                                          <p:stCondLst>
                                            <p:cond delay="0"/>
                                          </p:stCondLst>
                                        </p:cTn>
                                        <p:tgtEl>
                                          <p:spTgt spid="9">
                                            <p:txEl>
                                              <p:pRg st="0" end="0"/>
                                            </p:txEl>
                                          </p:spTgt>
                                        </p:tgtEl>
                                      </p:cBhvr>
                                    </p:animEffect>
                                    <p:anim calcmode="lin" valueType="num">
                                      <p:cBhvr>
                                        <p:cTn id="53"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58" dur="26">
                                          <p:stCondLst>
                                            <p:cond delay="650"/>
                                          </p:stCondLst>
                                        </p:cTn>
                                        <p:tgtEl>
                                          <p:spTgt spid="9">
                                            <p:txEl>
                                              <p:pRg st="0" end="0"/>
                                            </p:txEl>
                                          </p:spTgt>
                                        </p:tgtEl>
                                      </p:cBhvr>
                                      <p:to x="100000" y="60000"/>
                                    </p:animScale>
                                    <p:animScale>
                                      <p:cBhvr>
                                        <p:cTn id="59" dur="166" decel="50000">
                                          <p:stCondLst>
                                            <p:cond delay="676"/>
                                          </p:stCondLst>
                                        </p:cTn>
                                        <p:tgtEl>
                                          <p:spTgt spid="9">
                                            <p:txEl>
                                              <p:pRg st="0" end="0"/>
                                            </p:txEl>
                                          </p:spTgt>
                                        </p:tgtEl>
                                      </p:cBhvr>
                                      <p:to x="100000" y="100000"/>
                                    </p:animScale>
                                    <p:animScale>
                                      <p:cBhvr>
                                        <p:cTn id="60" dur="26">
                                          <p:stCondLst>
                                            <p:cond delay="1312"/>
                                          </p:stCondLst>
                                        </p:cTn>
                                        <p:tgtEl>
                                          <p:spTgt spid="9">
                                            <p:txEl>
                                              <p:pRg st="0" end="0"/>
                                            </p:txEl>
                                          </p:spTgt>
                                        </p:tgtEl>
                                      </p:cBhvr>
                                      <p:to x="100000" y="80000"/>
                                    </p:animScale>
                                    <p:animScale>
                                      <p:cBhvr>
                                        <p:cTn id="61" dur="166" decel="50000">
                                          <p:stCondLst>
                                            <p:cond delay="1338"/>
                                          </p:stCondLst>
                                        </p:cTn>
                                        <p:tgtEl>
                                          <p:spTgt spid="9">
                                            <p:txEl>
                                              <p:pRg st="0" end="0"/>
                                            </p:txEl>
                                          </p:spTgt>
                                        </p:tgtEl>
                                      </p:cBhvr>
                                      <p:to x="100000" y="100000"/>
                                    </p:animScale>
                                    <p:animScale>
                                      <p:cBhvr>
                                        <p:cTn id="62" dur="26">
                                          <p:stCondLst>
                                            <p:cond delay="1642"/>
                                          </p:stCondLst>
                                        </p:cTn>
                                        <p:tgtEl>
                                          <p:spTgt spid="9">
                                            <p:txEl>
                                              <p:pRg st="0" end="0"/>
                                            </p:txEl>
                                          </p:spTgt>
                                        </p:tgtEl>
                                      </p:cBhvr>
                                      <p:to x="100000" y="90000"/>
                                    </p:animScale>
                                    <p:animScale>
                                      <p:cBhvr>
                                        <p:cTn id="63" dur="166" decel="50000">
                                          <p:stCondLst>
                                            <p:cond delay="1668"/>
                                          </p:stCondLst>
                                        </p:cTn>
                                        <p:tgtEl>
                                          <p:spTgt spid="9">
                                            <p:txEl>
                                              <p:pRg st="0" end="0"/>
                                            </p:txEl>
                                          </p:spTgt>
                                        </p:tgtEl>
                                      </p:cBhvr>
                                      <p:to x="100000" y="100000"/>
                                    </p:animScale>
                                    <p:animScale>
                                      <p:cBhvr>
                                        <p:cTn id="64" dur="26">
                                          <p:stCondLst>
                                            <p:cond delay="1808"/>
                                          </p:stCondLst>
                                        </p:cTn>
                                        <p:tgtEl>
                                          <p:spTgt spid="9">
                                            <p:txEl>
                                              <p:pRg st="0" end="0"/>
                                            </p:txEl>
                                          </p:spTgt>
                                        </p:tgtEl>
                                      </p:cBhvr>
                                      <p:to x="100000" y="95000"/>
                                    </p:animScale>
                                    <p:animScale>
                                      <p:cBhvr>
                                        <p:cTn id="65" dur="166" decel="50000">
                                          <p:stCondLst>
                                            <p:cond delay="1834"/>
                                          </p:stCondLst>
                                        </p:cTn>
                                        <p:tgtEl>
                                          <p:spTgt spid="9">
                                            <p:txEl>
                                              <p:pRg st="0" end="0"/>
                                            </p:txEl>
                                          </p:spTgt>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32" presetClass="emph" presetSubtype="0" fill="hold" grpId="1" nodeType="clickEffect">
                                  <p:stCondLst>
                                    <p:cond delay="0"/>
                                  </p:stCondLst>
                                  <p:childTnLst>
                                    <p:animRot by="120000">
                                      <p:cBhvr>
                                        <p:cTn id="69" dur="30" fill="hold">
                                          <p:stCondLst>
                                            <p:cond delay="0"/>
                                          </p:stCondLst>
                                        </p:cTn>
                                        <p:tgtEl>
                                          <p:spTgt spid="9">
                                            <p:txEl>
                                              <p:pRg st="0" end="0"/>
                                            </p:txEl>
                                          </p:spTgt>
                                        </p:tgtEl>
                                        <p:attrNameLst>
                                          <p:attrName>r</p:attrName>
                                        </p:attrNameLst>
                                      </p:cBhvr>
                                    </p:animRot>
                                    <p:animRot by="-240000">
                                      <p:cBhvr>
                                        <p:cTn id="70" dur="60" fill="hold">
                                          <p:stCondLst>
                                            <p:cond delay="60"/>
                                          </p:stCondLst>
                                        </p:cTn>
                                        <p:tgtEl>
                                          <p:spTgt spid="9">
                                            <p:txEl>
                                              <p:pRg st="0" end="0"/>
                                            </p:txEl>
                                          </p:spTgt>
                                        </p:tgtEl>
                                        <p:attrNameLst>
                                          <p:attrName>r</p:attrName>
                                        </p:attrNameLst>
                                      </p:cBhvr>
                                    </p:animRot>
                                    <p:animRot by="240000">
                                      <p:cBhvr>
                                        <p:cTn id="71" dur="60" fill="hold">
                                          <p:stCondLst>
                                            <p:cond delay="120"/>
                                          </p:stCondLst>
                                        </p:cTn>
                                        <p:tgtEl>
                                          <p:spTgt spid="9">
                                            <p:txEl>
                                              <p:pRg st="0" end="0"/>
                                            </p:txEl>
                                          </p:spTgt>
                                        </p:tgtEl>
                                        <p:attrNameLst>
                                          <p:attrName>r</p:attrName>
                                        </p:attrNameLst>
                                      </p:cBhvr>
                                    </p:animRot>
                                    <p:animRot by="-240000">
                                      <p:cBhvr>
                                        <p:cTn id="72" dur="60" fill="hold">
                                          <p:stCondLst>
                                            <p:cond delay="180"/>
                                          </p:stCondLst>
                                        </p:cTn>
                                        <p:tgtEl>
                                          <p:spTgt spid="9">
                                            <p:txEl>
                                              <p:pRg st="0" end="0"/>
                                            </p:txEl>
                                          </p:spTgt>
                                        </p:tgtEl>
                                        <p:attrNameLst>
                                          <p:attrName>r</p:attrName>
                                        </p:attrNameLst>
                                      </p:cBhvr>
                                    </p:animRot>
                                    <p:animRot by="120000">
                                      <p:cBhvr>
                                        <p:cTn id="73" dur="60" fill="hold">
                                          <p:stCondLst>
                                            <p:cond delay="240"/>
                                          </p:stCondLst>
                                        </p:cTn>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8" grpId="0" animBg="1"/>
      <p:bldP spid="9" grpId="0" build="allAtOnce"/>
      <p:bldP spid="9"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3048000" cy="936625"/>
          </a:xfrm>
        </p:spPr>
        <p:txBody>
          <a:bodyPr/>
          <a:lstStyle/>
          <a:p>
            <a:r>
              <a:rPr lang="en-US" sz="6000" dirty="0" smtClean="0">
                <a:ln w="19050">
                  <a:solidFill>
                    <a:schemeClr val="bg1"/>
                  </a:solidFill>
                </a:ln>
              </a:rPr>
              <a:t>China</a:t>
            </a:r>
            <a:endParaRPr lang="en-US" sz="6000" dirty="0">
              <a:ln w="19050">
                <a:solidFill>
                  <a:schemeClr val="bg1"/>
                </a:solidFill>
              </a:ln>
            </a:endParaRPr>
          </a:p>
        </p:txBody>
      </p:sp>
      <p:sp>
        <p:nvSpPr>
          <p:cNvPr id="6" name="TextBox 5"/>
          <p:cNvSpPr txBox="1"/>
          <p:nvPr/>
        </p:nvSpPr>
        <p:spPr>
          <a:xfrm>
            <a:off x="6248400" y="304800"/>
            <a:ext cx="2505075" cy="5509200"/>
          </a:xfrm>
          <a:prstGeom prst="rect">
            <a:avLst/>
          </a:prstGeom>
          <a:noFill/>
        </p:spPr>
        <p:txBody>
          <a:bodyPr wrap="square" rtlCol="0">
            <a:spAutoFit/>
          </a:bodyPr>
          <a:lstStyle/>
          <a:p>
            <a:r>
              <a:rPr lang="en-US" sz="1600" dirty="0">
                <a:solidFill>
                  <a:schemeClr val="accent4"/>
                </a:solidFill>
              </a:rPr>
              <a:t>Ancient China made many of today’s inventions. This includes tea, gunpowder, and wheelbarrows. The Chinese also invented silk. To trade with the Europeans, they had to make something called the Silk </a:t>
            </a:r>
            <a:r>
              <a:rPr lang="en-US" sz="1600" dirty="0" smtClean="0">
                <a:solidFill>
                  <a:schemeClr val="accent4"/>
                </a:solidFill>
              </a:rPr>
              <a:t>Road. This enabled them to trade silk. To protect the country, they built the Great Wall Of China. This kept other tribes out. Buddhism was also popular in China. The Buddha said to live off of 4 rules and never be greedy.   </a:t>
            </a:r>
            <a:endParaRPr lang="en-US" sz="1600" dirty="0">
              <a:solidFill>
                <a:schemeClr val="accent4"/>
              </a:solidFill>
            </a:endParaRPr>
          </a:p>
        </p:txBody>
      </p:sp>
      <p:sp>
        <p:nvSpPr>
          <p:cNvPr id="7" name="AutoShape 2" descr="data:image/jpeg;base64,/9j/4AAQSkZJRgABAQAAAQABAAD/2wCEAAkGBhMSERUUExQUFRUVGBcVFRgYGBUXGBgXFxcVFBgYGBgaHSYeHBojHBUUHy8gIycpLCwsFx4xNTAqNSYrLCkBCQoKDgwOGg8PGiwkHyQsLCwsLCksLCwsLCwsKSwsLCwsLCwsLCwsLCwsLCwsKSwsLCwsLCksLCwsLCwpLCwsLP/AABEIALcBEwMBIgACEQEDEQH/xAAcAAABBQEBAQAAAAAAAAAAAAADAAECBAUGBwj/xABDEAABAwIDBQQIBAQFAwUBAAABAAIRAyESMUEEBVFhcSKBkaEGEzJCscHR8BRSYuFygpLxFSMzotIWU8NDY4Ojsgf/xAAZAQADAQEBAAAAAAAAAAAAAAAAAQIDBAX/xAAsEQACAgEEAgAFAgcAAAAAAAAAAQIRAxIhMUETUQQUInGxMvAjUmGCkaHh/9oADAMBAAIRAxEAPwD2EJJk6ZI6SZJADpJkkWA8pSmSlKxjylKZMiwJSlKiknYEpSUZSLkCJJKAqhOHJgSSTFyh60cQgAiZMHJSgQ6SaU0osKJJAKJKWJMBqjSciqw2Z05+athQfUGpVRk1wJohfKD1RWmyhI5lIPQ3YcEXuKHCNBKg8gZkK1IhxsgGorQRqgnbmDI+SFU2mfZP+0/VV9T6GkkWalS1wq7qp0sokO/MPBMKZ4nwb9FcUkTJvpiFQ8UlL1PVJVaIqXsvynVZu0dFP1y887KDJITaqf1gQKgiSiHjilKLCiSSaUpRYDpkpUS8cUWFEklA1hxTGuOKLCmESKAdsaoO29o4qkgosYBwSLAsmpvlwPsiOF58UShvljrHsnmbeKvTIRoFvBVK9J/E+KcbW0mGvBPCQT5Kf45gsXgEZ3HzVK4iasqUqFSbEjwVttUt9twPciDaAcj8FB7Gnh4hNz1coKrgdrqbssPhdKvRd7tu9D9W3RvxKi6oRlbuRW+3+w+5Vr7HUFxJ6GVWLaujHjxWq3bIzv3f2T/jRr5haLJNdE6UZYqOae0KncPoFCvtkeziAOpn5gLXFUH8vc6PJCr0SR2fJx+qFlV7oen0YB3tUB9sx1Wnsm9GFvaqw7XEXeSFX3e86f8A5PyVSpRqCxBjQYW+Vlu3Ca2M9LRou3nQ/OTzGJSG0084eP5VkMrVGTha0A5w1oPwQ629a3E98fRHi9fn/g9Vc/g2KtZgEw7vYq43xTb7M8+yb+ayxvutkMR8D8Aq1feVXMg+EfJVHE+/yJzX7R0jd/NOQjjM/JWae3YhILeozXDVd7O4DwCE3eD8/oq+WI8yPQxU/UfBJcC3fdQWDo7m/RJT8pL3+/8ABXzES5svpqXWsD+ofQq630ucDf1Z7j8ivJ6dc8SijfhGV15To61I9dPpW2PZA/mkfBOPSRp0b/V+y8to75xalWqe8hxU7Fo9IHpKzi3xVqjvmciD3heZjeg0urdHeg1sobLSR6U3ewmMTZ4SEUb2Z+b4rz6nvFv5grH+MtGUlZSlRosaZ3TtuH5h4hAqbaOI8QuHrb94DxVCpvh59491k1MWhI9CdtfNRO1Lzx++qke18B8lOj6RVBAJBjjme9aKa9C0nfnapQ3V1xVT0pfHZAHM3Qx6YVhEhhjWDceMeS1WRGbidlUqqrVC5x/pTijtYe745p2+kbp9ph5W+S2WQzcTVrNVSpUVZ+/uICBV3sIyC1jk9mMkX6W8XMMtJBRh6RVR758lzb99t1juMqvtO/WNYXZ6AcToOS18sOzJpnT7b6WPa0ufVIaM9O4RmVm7t/8A6Q9tV49djo29WXMcSbCZGYEyuA2/an1DNQk8BkB0CpErmlk1O0tjRJpUe1f9aPeAW+rjiBY+aPs/pexrT65uWTmkDxkx3rxrZd5VQIa9w5AwL6qG8NqrPEvdIHlpYLTyRrgn6r5PZ/8ArzYcQa6pgmxJLS0HmWkxlmVr7t3vSrAnZ61KoBngc10dQDIzGa+bnPTH+yhzbKTPp47W8Zgn76KpvT0po7OwvrOwgFoIALnS4gDsgSvnT/FK0f6tW363/VVn1CTiN3HMnM9TmVLcX0PWz6U3VvejtdP1tFznNxFsw5l25jC4c88lYqnC0kvAAzLiAB1K+eN1emG1bMw06dUimSSWG4k5kEQ4TyMeKt0fTNxtUZY3Ja4+1xLT1N5VRSfLB5Guj2l23UoDvXU8LjAPrGkEzEDtQVgb/wDSmlROFgFV/vQQGN0gubMnkF5dtXpSSewwD+KSfl81R/x6rIkggHIANmYsSBy7pK3U4RfNmUpTa22O22v0squcCGMaBm27gecm/gtTdnpDs1SRULqRAyN2no4fAgdVwrfSCkRcOaeET5hJu9qJMYo6ggeOS6vJBqkzl/iJ21Z6T+N2M/8ArUv648jdJefliSr+4PM/5UZ34olSa5VGuUw9eIz0i4yuRqrVHbTqsxrkVrlDRaZtCui065WTSr/3+qsU632FP3KTNeltCKNqWYx6n67ms2jeMqL52hDftCoVNrQvxaaRDkaBrqP4hUH7Tb780H8SePyVUTZtMrz2ZCE90G6yPWIrHkmJA6kD45KtxWXS5DqVQMyqvr+c+PwKE6oOf33otgGdtZGSiduOqB60cz1t9+KiMR9nxy8ToqshoMa97z43Kd5tMDlJEd5NlWa5rTLu0RkARHedUDaNoc7M9OA6BS7f2Fsi5SFIg4u3Uk5F4bhwkRNrhxB7hmJWfVAbmT4fuh4yDIzVh7g9sxfULaHozZXO0AZCeZ+iHU2ouEEodRkIZcnbFVky/p4D6KOIqGJPi0QOhSolyTiooFQsSQKibJi5MKJkppQ08HPRFhQ5cliTSkTHJOwomKxGRI7ykhykixUjSDlMOQA5TaVkzQstKmHIAcpB6Qy2x9kRj1UY5GYVLGi361OHquCnxDU+CguwhemDkMvHPxH0SNXhZNATdPRNbj4IBck0qqFYY1FDGmdUAyE8zl4JvxJ0t0ACBE2vThhOQJSG2OGRz5AHxiUOpXJzJKNx2FJDZFiefigVKxOZPLh3BQLkxQkJsRKGU7gokqiSDilRqlrp8UQbMXZBSdTFMSbnRWl2Qx30Q4DP+6zqjYRalYnNQJTcrEk0CCZO5vBRlIoRKiSkXq9uHdwr1203EhpDicMT2QTAnJJtJWxpW6RSJlNRoueYY1zzwaC4+S9L2T0Y2ZkYaLXOOQd/mEzydPl1WlR3e/Dam4TwYWtAziTYLnfxC6R1L4V9s802b0X2l0f5ZaOLi1sdROLyWifQtzWh1SqIuMLAZkZw42gWkkZkAA3js6nqWmKu00KVssbXO/paTfvWdtW99hxQNpJAs2KNVxw6SThE3MxqUlkyS6G8WOPLMWn6N0R7hdzc4/AQPJWPwTGCWtYyMyGtB4ATaSZiOavVfSPY6cdivUOYBwsaQRY2JcPFZe2+llN5MbKxokEA1HHLIkAC/eU1Gbe4nLHFbGiNpHBp5nNJYJ9J/wD2aPg//kkr8ZPmFU2JgdBZabEFw11vHegVtia0x2xzJa7rkAr+y7eKjTxAmOI5HiLW+KE7aQ0w67bQcrHl4qlfZm0ip/h7oBaWvHIwR1a6L8hKGaRBhwLTzBnwWj60McAbtIka6D781fdSDmxOJp0J8Lg2Od1LlXJShfBhscNAiCvotb/BWe0wnoYcOkWPxshVKb2iQ0ObrhGIzwIgO14ad6zeT0h+Nrko7K2SZmAJtnplw68los3BWIa8UqxpGHSWOHYzLgYwkRrPcsyrvbGRADRrEcIuunb6Z1HU8BgHCRYAAiItbyTubSpBFR7ZgbRRGI4bDQE87QTy4qsbZoxq2g6ZJ44mR3TyzW7jRldlVsk2uUV3ZCOPV8Kg/hewf+MojnBrbBpBsHOa0u6Exnca8FO9jM0PSc9aDq+IiYIGhAI8OHLkq227II9YyA2YIBmMjIH5TKqmIBokSh41DGkAbEljQMSvUqUDKfsISsVg/wAO6co04/3RCGs5lWm7OC5o9ZTBvN5Dbe85oLb3EAm40VGtsri50dqJg5SGyZieAmFXHAqIVNtOirvJOaWNQclY6E4oZW9uX0O2naWh7WhlM5VHkgH+ECS7rEc12m7fQfZNm/1yKtWJh4kNj8tK4/rnlF1jLNGO3ZrDDKR5/ur0Z2naYNOnDD77+wzu1d/KCre3boobK7C934mqM2iW0WH9UHFUOfZBA4rs98+kRa14oMgBsY3HlyIANjaT8lwdXaDq6mNYAJz6NPxTxuU95bL0OcYw2W7M/bmOd2yMyBIaGjKAAGgACBEDgr3ohtApbSKhYKhY1xa0guE2bJaM4DiYNpg6KNev/kPGPFJFoIuCIIn9kLcEmqWhwbLDLjIgAtOl9Mui1lTVGS2kjq9v9LNtdMOfTae0BTaKIEwSJbB1EyVg7VWq1PbfiP6nuefEYhHej7aGDE11RzsQEYW/wuF3O6LPqtpi59YeF2j5FKMUuhybfZGthOEOebZw2TnzIQ6tKk0kf5sgkZsAkGOBRHOp4A4MF3Obdz9A06EcUOpt0kksZLr5TM9StUZD1ttYYmnMANEvOQJOgHFR2lzRhIY3tNkglxvJFr9ESrtRAGFoAgTDGgTF9OMoVSq52k/y/siwK5q/pb4fukjCtU0a6P4f2TpDA7LXcwhwBt1HwV/at4h7R2C0jUSRfS45DXU5qo+lh7h8Uajs8jPn9Z7go7NOiWy7WIgjs5jIkHiBOXGVY2Xe0ToJMSDlp0VGhTsO5HgEffBJpME2jaZvdudhe4nvPctGhtjXy5habi0yNbG/3K5YUzoM8vEj4hOxoHT7KyeJM2WV9nQ7fuVleXiab8ibZx7416i+Wdgsqru2pTs4YgPeHCddR8L5odAuYBgJbIm0gG5zCvbLvpwjHcHxF4sdcpgznnokoyjxuNuMudig0niU5B4nxWm4UapIJDSb4ha9jBGR62+aq7Rul49mHjlA8iVakuzNwfQEOC19wbY5jnBpPaAtoRMGZ6/FYIqXg5haO6nxVbORBaRMZg+SJcMIP6kaO/8AY5HrAACIDojLIGPC6ydhe0uDX3aTDhMWMjTu8wutpUWuYJAMjrnn3Lld6bvNF9rtN2m+XDqFWHIpLSwz43F61wZ+0bAGVC0uloMTa46iym2i06ReIF/PJdVX3RR2ptJznPYWtawljWkvbDSJLiIILhxzPJUt7+hr6bQ7Z3GvTN8NvWtAEyWtABHS4kCCs1ki3THLFJcGE6ky0ADxJPVJzh9/RVzWjj3pqNKpVdhpse8jPCCQBxccmjmSBYrfZIwCPrI276r8eGlJf+VrcbiMj2YOh810O5fQmnhx7W902LaNIiS3i+pBAmwgEHnw39t3wKNB7NmpU6DQ0gFglw/msJkzOdtVi86uo7m8cDq3scrsXoXVrbT6t5ZSY0B9RxLA5rL+5JLXHIY4mZvBXY7PuXd2ynE2l66oLgumphIOcv7IP6mt6Lm/RMAmqTwZMtBJJLyTEkG/HjzW3WBJNhHBxDRF47LZI0+7LmyuSem9joxY41dFzaPSGrUFsNLpJeBlYm4PTDqsYsIN2xnJfBmTnhuTPQq26o7CQ10ccAPgYgz9Sq42YC5bzGJwBiJ9mx8QVnHbg2Zl74aMDpmoYBESB9Ta+mS5p8i2BjesT/vcV0u9qnYeC+xBdhYI7OjbgAdwK5gtGjCepJ+AC78XFHDm5Ft7waPuZCcIaDOLkBpGVlU3G9orS5uIBruzJEmLSReNbcFYrUwaTgGgHM3JNoIgT1VbcmP8RTwWdigGYiQWkzpYlW0ZXujca3HlSuA6DhcRZpIEmZuBZVRstWbMj/42DzLVe2ii9wANRk3B7TjmZGQvmqtCiGuDsYMSLDiIznmU7BoHWFYCCXW/WBfuNtELan1S4kOIBNv8wRfT2lIbEDIxaE+zoAT+bkqw2en/ANz/AGH5FWiGPgrH3nGP1yPipUBVa65MQfeESQQNeMJ6WANcMYuW+6/TFy5+Sp/gJycz/d/xTFQYsqfq80yA7YHAxiZbmfokiwoIySAbjhE3vf5hGLTGZjhNovYjXNM97eInQAjpdIU3aiOsDhx6rMsbKNY8/BSYSb9yi5sTcTlx8OKOBTFsZOUkNgcLAmTokUqHotI1+vcpbK7FnP3071ClVIiwNiDwMgjrrxUTVwmwAnqefvEpDLG1OAAAu48zYEzlPH5o5pieEXie/VZbGEuFibgTBPBaFQWNwOp5DggCD3ASdT92SbtJbYPcB1I46AqFQ2MkDKNTrYR1QXm4vN48v2QwRdBxuBfn+YQDGk6KzUrNpghtzEF1j4EWjoVTFgbGZ1EZ8boVar5pUOzs/RLa/WUi0sc40yASMMEOkiZ1stTa93io0tdScQc+00RrIgZ9PgsH0GYQ2o/CDJa25Gd3GP6h4rpXV3R7I53HAZ3XDlWnI6O7E9WNaijsezmi1rHAw32ScJ1LhMdG3hWqFY0nFzbgAAg5Owm8x3X0Q6ziRhtboD8SqzHGCxxuZByyIJnK2Sz/AKs06pFbe+5tkqtbVqPearyz1gptDJe4hvZkEAXOrj3lQ3qwUdhdSpNDGFwJw2Lu0BLycJfkNeFrAI23bMXYQItUYT0b2j0OXijb12YVKeAa4dSNQTeDwjvK1Uqa37Mnj52JsMgdIteAB5crcFn70vSq2gRrycwe8cshMQr8QMxaLWsI/itnHgqxAcMMn+VzARDgbSDmQLqYunZpKNqjN9GzhFTEAMWASZAdGPIsFzcZrcFUXsQJsQy+nvZp2sa2S0OvEzUxGRMZRxPipBrDEhs64nPtlmctETkpOwhHSqI15sTimYAc9rCNLY4tBVWoYcexSOYxGoHkczDsMdys7XRAkFlMxaHOc0iw/U1UXtGjaXdUcf8AyX704hIr7UXuBDXsAgiWjDb8tmjjMZLAoUC8wS8i2TSZnn8lu7VU4Gk0nMCPg0GCoNcGtwiswDg0PDbRb2Bb6BdEZuKpHNKCcrZU2fYwDDdne6AXSWExAnUWHzUfxb/WMBaR2ridLiPvkr1PbHAH/NmRGbxaxtbr4lFqh7iSajSQSYxOsZ0xADvCm97f5K6pfgzX1qRBIY6Q4T2g4QAD+USeqqPNLC92FwIggYhcFzW/l/VK2K1NxizXE5w5hJIJvnw+CA6jVgyyQYmGtdMdJWymjBwMBu2sBs12RGYOYIOnAqL6VK0B9wDmLHUZXV7aiG4i6kLFsSwNiZnTkPFUaG3B7mtLWRYAXEAmLQRxW6OdkG7MxxDQXAmws0jvyUG0mtPtuscsI0PHEp/iQ104cjIuRkZHFRBYWuf2wQRIxN1MWOG3eqJGrsaXE4yJJPscb/mSQjVZ+v8A2lJOwpixiIUccFRtFjJ0Ec85y/upNcMPsSZmSSNeH7rIsi+vp9lMwk9xUWOIMixmbT1smY648ABzyACQzQEDUHx+YUaoBIGqCDNnHDhm0GZvaOOecZKQc2ZAOciT8Y8eXPNIYzZxho4jkOOZV2u0DWeQtrx/ZVWyQ52k3OQ4wOfLopvcNJMjXzsMgmA7KsgZSDOkR32lMYLuJ4Nt3yRYdyhjnMWvbKcpyulTdBg+1e2mmZn7skMMCbgRlxDtbXEjwQnG3VHbYE/2jK03jmtf0O2BlbaYqNxANLhdwgtcyCcJFr5c0NqMXJ9BWpqK7N30IoRQLnNLmvdaBi9nsmb8R5Lo8LD7n/1t/wCSu0mHRp+5yupeombHqXfQleTPLrk5HqQhoiomcKf6Hf0tHhfqhVtlBvhqTwhkfeq1HURkQPE/VN6toAkNmPzE6KdRVHPBrw6XNdANhBmIHDv8UJlUuiZBBc3W+F7hMyBkAujcGxcU+8/sqe0tpkQHsaeUfBPU/QUc9vSu5rqAa43eQQDmDTdOTiT7QMBFp7TpiPTG5p6Xaibw2DG+k7H/AKeOwBIdiEDO+g8Ap1aTYDDYE3JxADgbzA7itVLhEVu2PUFhFuIxsPDQRKDt9VzaT3BtSAJuDhsJieZ4cVXcx1LEXNcbz2mjLPsn7BhNt1Yii8w0f5bveLTcXgON72geaa5GwW7t61HU4qEEi1wIvcQdB0IGZUGyT7LBn73n7apbjLiH5WLYBAIuHiTaPsq88giMNN2stJEZaAjwIWzVOjK7VjjZBngbP8YnPOA/K/BDfsOobJOgM5cQDI70T1IFw1zdCe0RnxdKE6sLDE6LSbO8rZfcJJsTSIVtmj2qVUcLPyzFwrDXUnCXNeCSZ7Rb8WnmiUWW7D2nj7bSOvZjjkSh1q9VrSA8EEyWlzTw911j3J6rJ00rBbRTptjtvnODDtOQHHyVMVmh4h45WeDw4Z9CjVnkf6lJoMHNpbMCBERwGSpDaaRzoweLaj5njDsQGuS2jRjIA/ZqwEtcHTMduCeNnQdfNDr1KzS3svPZbNi4Yo7RtaZ1CPXZSdhh9RhB1aHZniCPggeoDcUVGuPaAzF7Z4o4LaLMJIqeus6WCcLj7DW3F7wAdCqlPecT2Kfasfay8VbmuMi4jgHYh4AlPjcWS9o9ojtNE5A6jqrsiii7a2HOkP6n/VJWYZ+Wn/SEkAVHOkhEfsz7EgtByLpaJ+OnBQLwJsL35DgoUGYnjmQJ1uYUjLVIUxxef6Wx5njwQQ7DYHn8B8kKkJR2Ath8NNyADcW4jVAE6WzOcCQDh/MbN8TYxyRHspAjtF0DIWbP8WccgNM04eaovc4g0DgDaGgWHcq5ZBnn7N5vMSR04z0SGWXiWggBoIi1hIADok8ROeqOWANiQ0ak3OX+42MAfUqlTdIxOPIDk3QcAPrqmq4j23ZRDRxB4cuevPQGEqQGj2g24vmRMnlPkolsaRBBAPxPOCfHTUjQZnN2g0bH04ZBDJMwDPPieKqMbIlKuCwXk2BtrZdl6E7qLAaxcBibAlpkAuvBJgg4WmVyOybMXua3UkNyOpA06r1TYN2NpU2sgHCIkNsY4Suf4yemGldnR8JDVPU+g2KR7RPMBo5c0B20MFy8znE9eAVwbO2PdGsQPqotY1oictYjyleWmj1Co+sz80n+J0ZqD8MZeTjbldXjDm3cRI0ib9ygzCb4ifvorUiaK2Xu2/gi6TZmPZkXMAZfNFfcaeaia99Z6G2vHp4p2BHDfKTmOy3pMnr5oVWi7+5aiM7yRlYj5qT6MjI9xHx7/JKwKNSlJuRItmfoqm8w97cBIc2CwDCJAIixiRp4Lb7QFh5/QWQHSfaIA0jT4JqQ6s5jZ/R806T2tqgPcQZMMBAtMk5520xHmnbRcwQ4G2boN8gTOUWz5rfqlvG/SPkhU64Ba5pdLbXvPIgQCLnMKtcnyQopcGJLZxYndm5ydeDe0Imz70dVEtaH4SIbUY1wJvljETHAzlyWg/Yg/FLCJjKG6zlAt9mZUKuw9l0nCbZnFiAyHZPZ0vwGSdoTTZSO1MMh1J9Jx1YYE82VJtc5ELLqtLwQDMm2KAfouifu4tpYmuD+LHRhnP2XG+ZuBqst27HFpOHI9rDDiB0mQMrz3HXWM0jKUGy1vLYKbmCrTdDsLS8TMnCLtHG1+Md5o1N04aJe/tEjKLgQe1IzIM9E1LZHMbja9vs5Bxa6NbWnLnKpVNseHumYcGzNi4GRc2k9o3PE5StozsxlFIpvwtLmlpgHNroMaZgg+SBVLDJkiSTBE+Y+iu1tmY69wSSRfFa5kibW56Kp+ELg4tILWkCTIJMZAZeJGYzWqkmYOLI4AGm7b5XAyPPqoereMp/lM/BKtSJaJBsTzsY+irtEGysmg2N3Pw/ZJO3bni2JydAqMz1QgSc9Bc/RGouwHsSM76xl3ZoQ+niclM2zt8f2RY0iVMxYfcXA+Ck2lDR6wubNw3NxyGXu63PyUBtUCGiP1e946dyg58ubnYAHrqgGHbWgYWgNBFzJk9TwnQAKLAA2+cggaZa3kZ5fBQc7hnlfTzTlsQSOcHX9kCG2p+uQvHCAYtyER3ckabAm7iRA4RIk85yGkKrXql7r3Jz7yjEwDq52Z4a+P1VJWS3Qas0AAAgnUi6amwqvTE/FXNlILmtJjEQPExZamZ13oVuuXetdiBbGCHNAIOJpJ1zEdy7QUxxHef2WfurdlOizC0vdaJMaOcdABPaPkrrnAR2T8LQfnC8LNk8uRs9zDj8cEhtowtEkCORPVCdtAiwHgPNEc5pzDfFO2o1osG6ZCbdwWaNAf4oEZA5Zix5qGz7SZIw+GU9wClUqAn2yO48+fM+XBCfGcuJ0BIjloSroks43TkO+R87oL9pOUt1ylCo02gkjzJ+ANlMBoyaOM537yU6CyJqG2YPLJRfUPBx6TPcnfTccgYz0F9BIGXRM5zryY6mfgqJJU6ZA9lwkzDrdeChefdB5mfgouBm7vJQrMwuiZ55aZwih2GZ+og9APikao4uPhCrfi+iZ9c8Y8vglQWGa8nIHzM92Sg9rjqB98lAvcdD3zHim9WdXAd8/BFDTIF0HMnQiM/NBfUwmWyD1PygIrw3j5eFz9+Cg+o0cT1P0hNCZn1axxB0AEXs0W1yV07S2sA4gscPegYCBmINriRe18wg1yD7KDUeTnn+aw++q1RkwG0bM0xiawEgYnMBaBOuG4Jgg9fBY217vLGug4muLSDMiRM4tQb6gd62nMfORy55d2iAaYBysYsbj6LWMqMZRs5n1Dx7p7v2UTWOR8HD6rer7vabsOEnT3e45jwWXXc/I2I4gGfGV0xqXByyuPJV9b+lvgknLj/2290/IpJ0KyvX2qYAaGtGQHHieJQwkkhiCGiYk2lNiTpIew0O9mEjEJNjHI3E9RwUH1CZJvl5A+V06SBMr0bmUfETqfFJJbR4MnyTprovRTai2o9smHtgibHtNz4pJKcv6GVi/WjtRWJ94+f1UpkxqenXNJJeJ2e50SGyvn2fh9VNuznJxE8L8+H1SSS1MKHLWgiSbmPGeaZ5aBqddBlf7lJJUtyWDZVBJAA8401v8EZ7zEA/AW5QP3SSVSQRBvmL9/wC6m3ZSfPgkkoboaRA0hxA6SgEMGeIxllrpJm37pJK0Ii8saCYOmvcMh89UCrtsCcgTA8hE5kXGfHkkkrhFMznJrgiXn5ZpJJJsaIup6/Z5IbxHj39EkkluDBOHBAqSmSVolg/WmIJ7M2Hxi1kOs7KNcuNon4hJJWkZNlWtTcZgxbXj3So1NnAjJ8idQJ1jW3GyZJUmQ1sUnbrP5j4BJJJX5p+zLxQ9H//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MSERUUExQUFRUVGBcVFRgYGBUXGBgXFxcVFBgYGBgaHSYeHBojHBUUHy8gIycpLCwsFx4xNTAqNSYrLCkBCQoKDgwOGg8PGiwkHyQsLCwsLCksLCwsLCwsKSwsLCwsLCwsLCwsLCwsLCwsKSwsLCwsLCksLCwsLCwpLCwsLP/AABEIALcBEwMBIgACEQEDEQH/xAAcAAABBQEBAQAAAAAAAAAAAAADAAECBAUGBwj/xABDEAABAwIDBQQIBAQFAwUBAAABAAIRAyESMUEEBVFhcSKBkaEGEzJCscHR8BRSYuFygpLxFSMzotIWU8NDY4Ojsgf/xAAZAQADAQEBAAAAAAAAAAAAAAAAAQIDBAX/xAAsEQACAgEEAgAFAgcAAAAAAAAAAQIRAxIhMUETUQQUInGxMvAjUmGCkaHh/9oADAMBAAIRAxEAPwD2EJJk6ZI6SZJADpJkkWA8pSmSlKxjylKZMiwJSlKiknYEpSUZSLkCJJKAqhOHJgSSTFyh60cQgAiZMHJSgQ6SaU0osKJJAKJKWJMBqjSciqw2Z05+athQfUGpVRk1wJohfKD1RWmyhI5lIPQ3YcEXuKHCNBKg8gZkK1IhxsgGorQRqgnbmDI+SFU2mfZP+0/VV9T6GkkWalS1wq7qp0sokO/MPBMKZ4nwb9FcUkTJvpiFQ8UlL1PVJVaIqXsvynVZu0dFP1y887KDJITaqf1gQKgiSiHjilKLCiSSaUpRYDpkpUS8cUWFEklA1hxTGuOKLCmESKAdsaoO29o4qkgosYBwSLAsmpvlwPsiOF58UShvljrHsnmbeKvTIRoFvBVK9J/E+KcbW0mGvBPCQT5Kf45gsXgEZ3HzVK4iasqUqFSbEjwVttUt9twPciDaAcj8FB7Gnh4hNz1coKrgdrqbssPhdKvRd7tu9D9W3RvxKi6oRlbuRW+3+w+5Vr7HUFxJ6GVWLaujHjxWq3bIzv3f2T/jRr5haLJNdE6UZYqOae0KncPoFCvtkeziAOpn5gLXFUH8vc6PJCr0SR2fJx+qFlV7oen0YB3tUB9sx1Wnsm9GFvaqw7XEXeSFX3e86f8A5PyVSpRqCxBjQYW+Vlu3Ca2M9LRou3nQ/OTzGJSG0084eP5VkMrVGTha0A5w1oPwQ629a3E98fRHi9fn/g9Vc/g2KtZgEw7vYq43xTb7M8+yb+ayxvutkMR8D8Aq1feVXMg+EfJVHE+/yJzX7R0jd/NOQjjM/JWae3YhILeozXDVd7O4DwCE3eD8/oq+WI8yPQxU/UfBJcC3fdQWDo7m/RJT8pL3+/8ABXzES5svpqXWsD+ofQq630ucDf1Z7j8ivJ6dc8SijfhGV15To61I9dPpW2PZA/mkfBOPSRp0b/V+y8to75xalWqe8hxU7Fo9IHpKzi3xVqjvmciD3heZjeg0urdHeg1sobLSR6U3ewmMTZ4SEUb2Z+b4rz6nvFv5grH+MtGUlZSlRosaZ3TtuH5h4hAqbaOI8QuHrb94DxVCpvh59491k1MWhI9CdtfNRO1Lzx++qke18B8lOj6RVBAJBjjme9aKa9C0nfnapQ3V1xVT0pfHZAHM3Qx6YVhEhhjWDceMeS1WRGbidlUqqrVC5x/pTijtYe745p2+kbp9ph5W+S2WQzcTVrNVSpUVZ+/uICBV3sIyC1jk9mMkX6W8XMMtJBRh6RVR758lzb99t1juMqvtO/WNYXZ6AcToOS18sOzJpnT7b6WPa0ufVIaM9O4RmVm7t/8A6Q9tV49djo29WXMcSbCZGYEyuA2/an1DNQk8BkB0CpErmlk1O0tjRJpUe1f9aPeAW+rjiBY+aPs/pexrT65uWTmkDxkx3rxrZd5VQIa9w5AwL6qG8NqrPEvdIHlpYLTyRrgn6r5PZ/8ArzYcQa6pgmxJLS0HmWkxlmVr7t3vSrAnZ61KoBngc10dQDIzGa+bnPTH+yhzbKTPp47W8Zgn76KpvT0po7OwvrOwgFoIALnS4gDsgSvnT/FK0f6tW363/VVn1CTiN3HMnM9TmVLcX0PWz6U3VvejtdP1tFznNxFsw5l25jC4c88lYqnC0kvAAzLiAB1K+eN1emG1bMw06dUimSSWG4k5kEQ4TyMeKt0fTNxtUZY3Ja4+1xLT1N5VRSfLB5Guj2l23UoDvXU8LjAPrGkEzEDtQVgb/wDSmlROFgFV/vQQGN0gubMnkF5dtXpSSewwD+KSfl81R/x6rIkggHIANmYsSBy7pK3U4RfNmUpTa22O22v0squcCGMaBm27gecm/gtTdnpDs1SRULqRAyN2no4fAgdVwrfSCkRcOaeET5hJu9qJMYo6ggeOS6vJBqkzl/iJ21Z6T+N2M/8ArUv648jdJefliSr+4PM/5UZ34olSa5VGuUw9eIz0i4yuRqrVHbTqsxrkVrlDRaZtCui065WTSr/3+qsU632FP3KTNeltCKNqWYx6n67ms2jeMqL52hDftCoVNrQvxaaRDkaBrqP4hUH7Tb780H8SePyVUTZtMrz2ZCE90G6yPWIrHkmJA6kD45KtxWXS5DqVQMyqvr+c+PwKE6oOf33otgGdtZGSiduOqB60cz1t9+KiMR9nxy8ToqshoMa97z43Kd5tMDlJEd5NlWa5rTLu0RkARHedUDaNoc7M9OA6BS7f2Fsi5SFIg4u3Uk5F4bhwkRNrhxB7hmJWfVAbmT4fuh4yDIzVh7g9sxfULaHozZXO0AZCeZ+iHU2ouEEodRkIZcnbFVky/p4D6KOIqGJPi0QOhSolyTiooFQsSQKibJi5MKJkppQ08HPRFhQ5cliTSkTHJOwomKxGRI7ykhykixUjSDlMOQA5TaVkzQstKmHIAcpB6Qy2x9kRj1UY5GYVLGi361OHquCnxDU+CguwhemDkMvHPxH0SNXhZNATdPRNbj4IBck0qqFYY1FDGmdUAyE8zl4JvxJ0t0ACBE2vThhOQJSG2OGRz5AHxiUOpXJzJKNx2FJDZFiefigVKxOZPLh3BQLkxQkJsRKGU7gokqiSDilRqlrp8UQbMXZBSdTFMSbnRWl2Qx30Q4DP+6zqjYRalYnNQJTcrEk0CCZO5vBRlIoRKiSkXq9uHdwr1203EhpDicMT2QTAnJJtJWxpW6RSJlNRoueYY1zzwaC4+S9L2T0Y2ZkYaLXOOQd/mEzydPl1WlR3e/Dam4TwYWtAziTYLnfxC6R1L4V9s802b0X2l0f5ZaOLi1sdROLyWifQtzWh1SqIuMLAZkZw42gWkkZkAA3js6nqWmKu00KVssbXO/paTfvWdtW99hxQNpJAs2KNVxw6SThE3MxqUlkyS6G8WOPLMWn6N0R7hdzc4/AQPJWPwTGCWtYyMyGtB4ATaSZiOavVfSPY6cdivUOYBwsaQRY2JcPFZe2+llN5MbKxokEA1HHLIkAC/eU1Gbe4nLHFbGiNpHBp5nNJYJ9J/wD2aPg//kkr8ZPmFU2JgdBZabEFw11vHegVtia0x2xzJa7rkAr+y7eKjTxAmOI5HiLW+KE7aQ0w67bQcrHl4qlfZm0ip/h7oBaWvHIwR1a6L8hKGaRBhwLTzBnwWj60McAbtIka6D781fdSDmxOJp0J8Lg2Od1LlXJShfBhscNAiCvotb/BWe0wnoYcOkWPxshVKb2iQ0ObrhGIzwIgO14ad6zeT0h+Nrko7K2SZmAJtnplw68los3BWIa8UqxpGHSWOHYzLgYwkRrPcsyrvbGRADRrEcIuunb6Z1HU8BgHCRYAAiItbyTubSpBFR7ZgbRRGI4bDQE87QTy4qsbZoxq2g6ZJ44mR3TyzW7jRldlVsk2uUV3ZCOPV8Kg/hewf+MojnBrbBpBsHOa0u6Exnca8FO9jM0PSc9aDq+IiYIGhAI8OHLkq227II9YyA2YIBmMjIH5TKqmIBokSh41DGkAbEljQMSvUqUDKfsISsVg/wAO6co04/3RCGs5lWm7OC5o9ZTBvN5Dbe85oLb3EAm40VGtsri50dqJg5SGyZieAmFXHAqIVNtOirvJOaWNQclY6E4oZW9uX0O2naWh7WhlM5VHkgH+ECS7rEc12m7fQfZNm/1yKtWJh4kNj8tK4/rnlF1jLNGO3ZrDDKR5/ur0Z2naYNOnDD77+wzu1d/KCre3boobK7C934mqM2iW0WH9UHFUOfZBA4rs98+kRa14oMgBsY3HlyIANjaT8lwdXaDq6mNYAJz6NPxTxuU95bL0OcYw2W7M/bmOd2yMyBIaGjKAAGgACBEDgr3ohtApbSKhYKhY1xa0guE2bJaM4DiYNpg6KNev/kPGPFJFoIuCIIn9kLcEmqWhwbLDLjIgAtOl9Mui1lTVGS2kjq9v9LNtdMOfTae0BTaKIEwSJbB1EyVg7VWq1PbfiP6nuefEYhHej7aGDE11RzsQEYW/wuF3O6LPqtpi59YeF2j5FKMUuhybfZGthOEOebZw2TnzIQ6tKk0kf5sgkZsAkGOBRHOp4A4MF3Obdz9A06EcUOpt0kksZLr5TM9StUZD1ttYYmnMANEvOQJOgHFR2lzRhIY3tNkglxvJFr9ESrtRAGFoAgTDGgTF9OMoVSq52k/y/siwK5q/pb4fukjCtU0a6P4f2TpDA7LXcwhwBt1HwV/at4h7R2C0jUSRfS45DXU5qo+lh7h8Uajs8jPn9Z7go7NOiWy7WIgjs5jIkHiBOXGVY2Xe0ToJMSDlp0VGhTsO5HgEffBJpME2jaZvdudhe4nvPctGhtjXy5habi0yNbG/3K5YUzoM8vEj4hOxoHT7KyeJM2WV9nQ7fuVleXiab8ibZx7416i+Wdgsqru2pTs4YgPeHCddR8L5odAuYBgJbIm0gG5zCvbLvpwjHcHxF4sdcpgznnokoyjxuNuMudig0niU5B4nxWm4UapIJDSb4ha9jBGR62+aq7Rul49mHjlA8iVakuzNwfQEOC19wbY5jnBpPaAtoRMGZ6/FYIqXg5haO6nxVbORBaRMZg+SJcMIP6kaO/8AY5HrAACIDojLIGPC6ydhe0uDX3aTDhMWMjTu8wutpUWuYJAMjrnn3Lld6bvNF9rtN2m+XDqFWHIpLSwz43F61wZ+0bAGVC0uloMTa46iym2i06ReIF/PJdVX3RR2ptJznPYWtawljWkvbDSJLiIILhxzPJUt7+hr6bQ7Z3GvTN8NvWtAEyWtABHS4kCCs1ki3THLFJcGE6ky0ADxJPVJzh9/RVzWjj3pqNKpVdhpse8jPCCQBxccmjmSBYrfZIwCPrI276r8eGlJf+VrcbiMj2YOh810O5fQmnhx7W902LaNIiS3i+pBAmwgEHnw39t3wKNB7NmpU6DQ0gFglw/msJkzOdtVi86uo7m8cDq3scrsXoXVrbT6t5ZSY0B9RxLA5rL+5JLXHIY4mZvBXY7PuXd2ynE2l66oLgumphIOcv7IP6mt6Lm/RMAmqTwZMtBJJLyTEkG/HjzW3WBJNhHBxDRF47LZI0+7LmyuSem9joxY41dFzaPSGrUFsNLpJeBlYm4PTDqsYsIN2xnJfBmTnhuTPQq26o7CQ10ccAPgYgz9Sq42YC5bzGJwBiJ9mx8QVnHbg2Zl74aMDpmoYBESB9Ta+mS5p8i2BjesT/vcV0u9qnYeC+xBdhYI7OjbgAdwK5gtGjCepJ+AC78XFHDm5Ft7waPuZCcIaDOLkBpGVlU3G9orS5uIBruzJEmLSReNbcFYrUwaTgGgHM3JNoIgT1VbcmP8RTwWdigGYiQWkzpYlW0ZXujca3HlSuA6DhcRZpIEmZuBZVRstWbMj/42DzLVe2ii9wANRk3B7TjmZGQvmqtCiGuDsYMSLDiIznmU7BoHWFYCCXW/WBfuNtELan1S4kOIBNv8wRfT2lIbEDIxaE+zoAT+bkqw2en/ANz/AGH5FWiGPgrH3nGP1yPipUBVa65MQfeESQQNeMJ6WANcMYuW+6/TFy5+Sp/gJycz/d/xTFQYsqfq80yA7YHAxiZbmfokiwoIySAbjhE3vf5hGLTGZjhNovYjXNM97eInQAjpdIU3aiOsDhx6rMsbKNY8/BSYSb9yi5sTcTlx8OKOBTFsZOUkNgcLAmTokUqHotI1+vcpbK7FnP3071ClVIiwNiDwMgjrrxUTVwmwAnqefvEpDLG1OAAAu48zYEzlPH5o5pieEXie/VZbGEuFibgTBPBaFQWNwOp5DggCD3ASdT92SbtJbYPcB1I46AqFQ2MkDKNTrYR1QXm4vN48v2QwRdBxuBfn+YQDGk6KzUrNpghtzEF1j4EWjoVTFgbGZ1EZ8boVar5pUOzs/RLa/WUi0sc40yASMMEOkiZ1stTa93io0tdScQc+00RrIgZ9PgsH0GYQ2o/CDJa25Gd3GP6h4rpXV3R7I53HAZ3XDlWnI6O7E9WNaijsezmi1rHAw32ScJ1LhMdG3hWqFY0nFzbgAAg5Owm8x3X0Q6ziRhtboD8SqzHGCxxuZByyIJnK2Sz/AKs06pFbe+5tkqtbVqPearyz1gptDJe4hvZkEAXOrj3lQ3qwUdhdSpNDGFwJw2Lu0BLycJfkNeFrAI23bMXYQItUYT0b2j0OXijb12YVKeAa4dSNQTeDwjvK1Uqa37Mnj52JsMgdIteAB5crcFn70vSq2gRrycwe8cshMQr8QMxaLWsI/itnHgqxAcMMn+VzARDgbSDmQLqYunZpKNqjN9GzhFTEAMWASZAdGPIsFzcZrcFUXsQJsQy+nvZp2sa2S0OvEzUxGRMZRxPipBrDEhs64nPtlmctETkpOwhHSqI15sTimYAc9rCNLY4tBVWoYcexSOYxGoHkczDsMdys7XRAkFlMxaHOc0iw/U1UXtGjaXdUcf8AyX704hIr7UXuBDXsAgiWjDb8tmjjMZLAoUC8wS8i2TSZnn8lu7VU4Gk0nMCPg0GCoNcGtwiswDg0PDbRb2Bb6BdEZuKpHNKCcrZU2fYwDDdne6AXSWExAnUWHzUfxb/WMBaR2ridLiPvkr1PbHAH/NmRGbxaxtbr4lFqh7iSajSQSYxOsZ0xADvCm97f5K6pfgzX1qRBIY6Q4T2g4QAD+USeqqPNLC92FwIggYhcFzW/l/VK2K1NxizXE5w5hJIJvnw+CA6jVgyyQYmGtdMdJWymjBwMBu2sBs12RGYOYIOnAqL6VK0B9wDmLHUZXV7aiG4i6kLFsSwNiZnTkPFUaG3B7mtLWRYAXEAmLQRxW6OdkG7MxxDQXAmws0jvyUG0mtPtuscsI0PHEp/iQ104cjIuRkZHFRBYWuf2wQRIxN1MWOG3eqJGrsaXE4yJJPscb/mSQjVZ+v8A2lJOwpixiIUccFRtFjJ0Ec85y/upNcMPsSZmSSNeH7rIsi+vp9lMwk9xUWOIMixmbT1smY648ABzyACQzQEDUHx+YUaoBIGqCDNnHDhm0GZvaOOecZKQc2ZAOciT8Y8eXPNIYzZxho4jkOOZV2u0DWeQtrx/ZVWyQ52k3OQ4wOfLopvcNJMjXzsMgmA7KsgZSDOkR32lMYLuJ4Nt3yRYdyhjnMWvbKcpyulTdBg+1e2mmZn7skMMCbgRlxDtbXEjwQnG3VHbYE/2jK03jmtf0O2BlbaYqNxANLhdwgtcyCcJFr5c0NqMXJ9BWpqK7N30IoRQLnNLmvdaBi9nsmb8R5Lo8LD7n/1t/wCSu0mHRp+5yupeombHqXfQleTPLrk5HqQhoiomcKf6Hf0tHhfqhVtlBvhqTwhkfeq1HURkQPE/VN6toAkNmPzE6KdRVHPBrw6XNdANhBmIHDv8UJlUuiZBBc3W+F7hMyBkAujcGxcU+8/sqe0tpkQHsaeUfBPU/QUc9vSu5rqAa43eQQDmDTdOTiT7QMBFp7TpiPTG5p6Xaibw2DG+k7H/AKeOwBIdiEDO+g8Ap1aTYDDYE3JxADgbzA7itVLhEVu2PUFhFuIxsPDQRKDt9VzaT3BtSAJuDhsJieZ4cVXcx1LEXNcbz2mjLPsn7BhNt1Yii8w0f5bveLTcXgON72geaa5GwW7t61HU4qEEi1wIvcQdB0IGZUGyT7LBn73n7apbjLiH5WLYBAIuHiTaPsq88giMNN2stJEZaAjwIWzVOjK7VjjZBngbP8YnPOA/K/BDfsOobJOgM5cQDI70T1IFw1zdCe0RnxdKE6sLDE6LSbO8rZfcJJsTSIVtmj2qVUcLPyzFwrDXUnCXNeCSZ7Rb8WnmiUWW7D2nj7bSOvZjjkSh1q9VrSA8EEyWlzTw911j3J6rJ00rBbRTptjtvnODDtOQHHyVMVmh4h45WeDw4Z9CjVnkf6lJoMHNpbMCBERwGSpDaaRzoweLaj5njDsQGuS2jRjIA/ZqwEtcHTMduCeNnQdfNDr1KzS3svPZbNi4Yo7RtaZ1CPXZSdhh9RhB1aHZniCPggeoDcUVGuPaAzF7Z4o4LaLMJIqeus6WCcLj7DW3F7wAdCqlPecT2Kfasfay8VbmuMi4jgHYh4AlPjcWS9o9ojtNE5A6jqrsiii7a2HOkP6n/VJWYZ+Wn/SEkAVHOkhEfsz7EgtByLpaJ+OnBQLwJsL35DgoUGYnjmQJ1uYUjLVIUxxef6Wx5njwQQ7DYHn8B8kKkJR2Ath8NNyADcW4jVAE6WzOcCQDh/MbN8TYxyRHspAjtF0DIWbP8WccgNM04eaovc4g0DgDaGgWHcq5ZBnn7N5vMSR04z0SGWXiWggBoIi1hIADok8ROeqOWANiQ0ak3OX+42MAfUqlTdIxOPIDk3QcAPrqmq4j23ZRDRxB4cuevPQGEqQGj2g24vmRMnlPkolsaRBBAPxPOCfHTUjQZnN2g0bH04ZBDJMwDPPieKqMbIlKuCwXk2BtrZdl6E7qLAaxcBibAlpkAuvBJgg4WmVyOybMXua3UkNyOpA06r1TYN2NpU2sgHCIkNsY4Suf4yemGldnR8JDVPU+g2KR7RPMBo5c0B20MFy8znE9eAVwbO2PdGsQPqotY1oictYjyleWmj1Co+sz80n+J0ZqD8MZeTjbldXjDm3cRI0ib9ygzCb4ifvorUiaK2Xu2/gi6TZmPZkXMAZfNFfcaeaia99Z6G2vHp4p2BHDfKTmOy3pMnr5oVWi7+5aiM7yRlYj5qT6MjI9xHx7/JKwKNSlJuRItmfoqm8w97cBIc2CwDCJAIixiRp4Lb7QFh5/QWQHSfaIA0jT4JqQ6s5jZ/R806T2tqgPcQZMMBAtMk5520xHmnbRcwQ4G2boN8gTOUWz5rfqlvG/SPkhU64Ba5pdLbXvPIgQCLnMKtcnyQopcGJLZxYndm5ydeDe0Imz70dVEtaH4SIbUY1wJvljETHAzlyWg/Yg/FLCJjKG6zlAt9mZUKuw9l0nCbZnFiAyHZPZ0vwGSdoTTZSO1MMh1J9Jx1YYE82VJtc5ELLqtLwQDMm2KAfouifu4tpYmuD+LHRhnP2XG+ZuBqst27HFpOHI9rDDiB0mQMrz3HXWM0jKUGy1vLYKbmCrTdDsLS8TMnCLtHG1+Md5o1N04aJe/tEjKLgQe1IzIM9E1LZHMbja9vs5Bxa6NbWnLnKpVNseHumYcGzNi4GRc2k9o3PE5StozsxlFIpvwtLmlpgHNroMaZgg+SBVLDJkiSTBE+Y+iu1tmY69wSSRfFa5kibW56Kp+ELg4tILWkCTIJMZAZeJGYzWqkmYOLI4AGm7b5XAyPPqoereMp/lM/BKtSJaJBsTzsY+irtEGysmg2N3Pw/ZJO3bni2JydAqMz1QgSc9Bc/RGouwHsSM76xl3ZoQ+niclM2zt8f2RY0iVMxYfcXA+Ck2lDR6wubNw3NxyGXu63PyUBtUCGiP1e946dyg58ubnYAHrqgGHbWgYWgNBFzJk9TwnQAKLAA2+cggaZa3kZ5fBQc7hnlfTzTlsQSOcHX9kCG2p+uQvHCAYtyER3ckabAm7iRA4RIk85yGkKrXql7r3Jz7yjEwDq52Z4a+P1VJWS3Qas0AAAgnUi6amwqvTE/FXNlILmtJjEQPExZamZ13oVuuXetdiBbGCHNAIOJpJ1zEdy7QUxxHef2WfurdlOizC0vdaJMaOcdABPaPkrrnAR2T8LQfnC8LNk8uRs9zDj8cEhtowtEkCORPVCdtAiwHgPNEc5pzDfFO2o1osG6ZCbdwWaNAf4oEZA5Zix5qGz7SZIw+GU9wClUqAn2yO48+fM+XBCfGcuJ0BIjloSroks43TkO+R87oL9pOUt1ylCo02gkjzJ+ANlMBoyaOM537yU6CyJqG2YPLJRfUPBx6TPcnfTccgYz0F9BIGXRM5zryY6mfgqJJU6ZA9lwkzDrdeChefdB5mfgouBm7vJQrMwuiZ55aZwih2GZ+og9APikao4uPhCrfi+iZ9c8Y8vglQWGa8nIHzM92Sg9rjqB98lAvcdD3zHim9WdXAd8/BFDTIF0HMnQiM/NBfUwmWyD1PygIrw3j5eFz9+Cg+o0cT1P0hNCZn1axxB0AEXs0W1yV07S2sA4gscPegYCBmINriRe18wg1yD7KDUeTnn+aw++q1RkwG0bM0xiawEgYnMBaBOuG4Jgg9fBY217vLGug4muLSDMiRM4tQb6gd62nMfORy55d2iAaYBysYsbj6LWMqMZRs5n1Dx7p7v2UTWOR8HD6rer7vabsOEnT3e45jwWXXc/I2I4gGfGV0xqXByyuPJV9b+lvgknLj/2290/IpJ0KyvX2qYAaGtGQHHieJQwkkhiCGiYk2lNiTpIew0O9mEjEJNjHI3E9RwUH1CZJvl5A+V06SBMr0bmUfETqfFJJbR4MnyTprovRTai2o9smHtgibHtNz4pJKcv6GVi/WjtRWJ94+f1UpkxqenXNJJeJ2e50SGyvn2fh9VNuznJxE8L8+H1SSS1MKHLWgiSbmPGeaZ5aBqddBlf7lJJUtyWDZVBJAA8401v8EZ7zEA/AW5QP3SSVSQRBvmL9/wC6m3ZSfPgkkoboaRA0hxA6SgEMGeIxllrpJm37pJK0Ii8saCYOmvcMh89UCrtsCcgTA8hE5kXGfHkkkrhFMznJrgiXn5ZpJJJsaIup6/Z5IbxHj39EkkluDBOHBAqSmSVolg/WmIJ7M2Hxi1kOs7KNcuNon4hJJWkZNlWtTcZgxbXj3So1NnAjJ8idQJ1jW3GyZJUmQ1sUnbrP5j4BJJJX5p+zLxQ9H//Z"/>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2" y="4137069"/>
            <a:ext cx="3517900" cy="234100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2834"/>
            <a:ext cx="2569824" cy="366336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5900" y="2782401"/>
            <a:ext cx="2340705" cy="523220"/>
          </a:xfrm>
          <a:prstGeom prst="rect">
            <a:avLst/>
          </a:prstGeom>
          <a:noFill/>
        </p:spPr>
        <p:txBody>
          <a:bodyPr wrap="none" rtlCol="0">
            <a:spAutoFit/>
          </a:bodyPr>
          <a:lstStyle/>
          <a:p>
            <a:r>
              <a:rPr lang="en-US" sz="2800" dirty="0" smtClean="0"/>
              <a:t>The Buddha</a:t>
            </a:r>
            <a:endParaRPr lang="en-US" sz="2800" dirty="0"/>
          </a:p>
        </p:txBody>
      </p:sp>
      <p:sp>
        <p:nvSpPr>
          <p:cNvPr id="10" name="TextBox 9"/>
          <p:cNvSpPr txBox="1"/>
          <p:nvPr/>
        </p:nvSpPr>
        <p:spPr>
          <a:xfrm>
            <a:off x="3673092" y="4929483"/>
            <a:ext cx="2727708" cy="954107"/>
          </a:xfrm>
          <a:prstGeom prst="rect">
            <a:avLst/>
          </a:prstGeom>
          <a:noFill/>
        </p:spPr>
        <p:txBody>
          <a:bodyPr wrap="square" rtlCol="0">
            <a:spAutoFit/>
          </a:bodyPr>
          <a:lstStyle/>
          <a:p>
            <a:r>
              <a:rPr lang="en-US" sz="2800" dirty="0" smtClean="0"/>
              <a:t>The Great Wall Of China</a:t>
            </a:r>
            <a:endParaRPr lang="en-US" sz="2800" dirty="0"/>
          </a:p>
        </p:txBody>
      </p:sp>
      <p:sp>
        <p:nvSpPr>
          <p:cNvPr id="11" name="Right Arrow 10"/>
          <p:cNvSpPr/>
          <p:nvPr/>
        </p:nvSpPr>
        <p:spPr>
          <a:xfrm>
            <a:off x="1002607" y="2040116"/>
            <a:ext cx="978408"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2" name="Right Arrow 11"/>
          <p:cNvSpPr/>
          <p:nvPr/>
        </p:nvSpPr>
        <p:spPr>
          <a:xfrm rot="10800000">
            <a:off x="3673092" y="5901499"/>
            <a:ext cx="978408"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ustDataLst>
      <p:tags r:id="rId1"/>
    </p:custDataLst>
    <p:extLst>
      <p:ext uri="{BB962C8B-B14F-4D97-AF65-F5344CB8AC3E}">
        <p14:creationId xmlns:p14="http://schemas.microsoft.com/office/powerpoint/2010/main" val="1443955144"/>
      </p:ext>
    </p:extLst>
  </p:cSld>
  <p:clrMapOvr>
    <a:masterClrMapping/>
  </p:clrMapOvr>
  <mc:AlternateContent xmlns:mc="http://schemas.openxmlformats.org/markup-compatibility/2006" xmlns:p14="http://schemas.microsoft.com/office/powerpoint/2010/main">
    <mc:Choice Requires="p14">
      <p:transition spd="slow" p14:dur="4000" advTm="34361">
        <p14:vortex dir="r"/>
      </p:transition>
    </mc:Choice>
    <mc:Fallback xmlns="">
      <p:transition spd="slow" advTm="343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3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wipe(down)">
                                      <p:cBhvr>
                                        <p:cTn id="22" dur="580">
                                          <p:stCondLst>
                                            <p:cond delay="0"/>
                                          </p:stCondLst>
                                        </p:cTn>
                                        <p:tgtEl>
                                          <p:spTgt spid="1030"/>
                                        </p:tgtEl>
                                      </p:cBhvr>
                                    </p:animEffect>
                                    <p:anim calcmode="lin" valueType="num">
                                      <p:cBhvr>
                                        <p:cTn id="23"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30"/>
                                        </p:tgtEl>
                                      </p:cBhvr>
                                      <p:to x="100000" y="60000"/>
                                    </p:animScale>
                                    <p:animScale>
                                      <p:cBhvr>
                                        <p:cTn id="29" dur="166" decel="50000">
                                          <p:stCondLst>
                                            <p:cond delay="676"/>
                                          </p:stCondLst>
                                        </p:cTn>
                                        <p:tgtEl>
                                          <p:spTgt spid="1030"/>
                                        </p:tgtEl>
                                      </p:cBhvr>
                                      <p:to x="100000" y="100000"/>
                                    </p:animScale>
                                    <p:animScale>
                                      <p:cBhvr>
                                        <p:cTn id="30" dur="26">
                                          <p:stCondLst>
                                            <p:cond delay="1312"/>
                                          </p:stCondLst>
                                        </p:cTn>
                                        <p:tgtEl>
                                          <p:spTgt spid="1030"/>
                                        </p:tgtEl>
                                      </p:cBhvr>
                                      <p:to x="100000" y="80000"/>
                                    </p:animScale>
                                    <p:animScale>
                                      <p:cBhvr>
                                        <p:cTn id="31" dur="166" decel="50000">
                                          <p:stCondLst>
                                            <p:cond delay="1338"/>
                                          </p:stCondLst>
                                        </p:cTn>
                                        <p:tgtEl>
                                          <p:spTgt spid="1030"/>
                                        </p:tgtEl>
                                      </p:cBhvr>
                                      <p:to x="100000" y="100000"/>
                                    </p:animScale>
                                    <p:animScale>
                                      <p:cBhvr>
                                        <p:cTn id="32" dur="26">
                                          <p:stCondLst>
                                            <p:cond delay="1642"/>
                                          </p:stCondLst>
                                        </p:cTn>
                                        <p:tgtEl>
                                          <p:spTgt spid="1030"/>
                                        </p:tgtEl>
                                      </p:cBhvr>
                                      <p:to x="100000" y="90000"/>
                                    </p:animScale>
                                    <p:animScale>
                                      <p:cBhvr>
                                        <p:cTn id="33" dur="166" decel="50000">
                                          <p:stCondLst>
                                            <p:cond delay="1668"/>
                                          </p:stCondLst>
                                        </p:cTn>
                                        <p:tgtEl>
                                          <p:spTgt spid="1030"/>
                                        </p:tgtEl>
                                      </p:cBhvr>
                                      <p:to x="100000" y="100000"/>
                                    </p:animScale>
                                    <p:animScale>
                                      <p:cBhvr>
                                        <p:cTn id="34" dur="26">
                                          <p:stCondLst>
                                            <p:cond delay="1808"/>
                                          </p:stCondLst>
                                        </p:cTn>
                                        <p:tgtEl>
                                          <p:spTgt spid="1030"/>
                                        </p:tgtEl>
                                      </p:cBhvr>
                                      <p:to x="100000" y="95000"/>
                                    </p:animScale>
                                    <p:animScale>
                                      <p:cBhvr>
                                        <p:cTn id="35" dur="166" decel="50000">
                                          <p:stCondLst>
                                            <p:cond delay="1834"/>
                                          </p:stCondLst>
                                        </p:cTn>
                                        <p:tgtEl>
                                          <p:spTgt spid="1030"/>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wipe(down)">
                                      <p:cBhvr>
                                        <p:cTn id="40" dur="580">
                                          <p:stCondLst>
                                            <p:cond delay="0"/>
                                          </p:stCondLst>
                                        </p:cTn>
                                        <p:tgtEl>
                                          <p:spTgt spid="1029"/>
                                        </p:tgtEl>
                                      </p:cBhvr>
                                    </p:animEffect>
                                    <p:anim calcmode="lin" valueType="num">
                                      <p:cBhvr>
                                        <p:cTn id="41"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46" dur="26">
                                          <p:stCondLst>
                                            <p:cond delay="650"/>
                                          </p:stCondLst>
                                        </p:cTn>
                                        <p:tgtEl>
                                          <p:spTgt spid="1029"/>
                                        </p:tgtEl>
                                      </p:cBhvr>
                                      <p:to x="100000" y="60000"/>
                                    </p:animScale>
                                    <p:animScale>
                                      <p:cBhvr>
                                        <p:cTn id="47" dur="166" decel="50000">
                                          <p:stCondLst>
                                            <p:cond delay="676"/>
                                          </p:stCondLst>
                                        </p:cTn>
                                        <p:tgtEl>
                                          <p:spTgt spid="1029"/>
                                        </p:tgtEl>
                                      </p:cBhvr>
                                      <p:to x="100000" y="100000"/>
                                    </p:animScale>
                                    <p:animScale>
                                      <p:cBhvr>
                                        <p:cTn id="48" dur="26">
                                          <p:stCondLst>
                                            <p:cond delay="1312"/>
                                          </p:stCondLst>
                                        </p:cTn>
                                        <p:tgtEl>
                                          <p:spTgt spid="1029"/>
                                        </p:tgtEl>
                                      </p:cBhvr>
                                      <p:to x="100000" y="80000"/>
                                    </p:animScale>
                                    <p:animScale>
                                      <p:cBhvr>
                                        <p:cTn id="49" dur="166" decel="50000">
                                          <p:stCondLst>
                                            <p:cond delay="1338"/>
                                          </p:stCondLst>
                                        </p:cTn>
                                        <p:tgtEl>
                                          <p:spTgt spid="1029"/>
                                        </p:tgtEl>
                                      </p:cBhvr>
                                      <p:to x="100000" y="100000"/>
                                    </p:animScale>
                                    <p:animScale>
                                      <p:cBhvr>
                                        <p:cTn id="50" dur="26">
                                          <p:stCondLst>
                                            <p:cond delay="1642"/>
                                          </p:stCondLst>
                                        </p:cTn>
                                        <p:tgtEl>
                                          <p:spTgt spid="1029"/>
                                        </p:tgtEl>
                                      </p:cBhvr>
                                      <p:to x="100000" y="90000"/>
                                    </p:animScale>
                                    <p:animScale>
                                      <p:cBhvr>
                                        <p:cTn id="51" dur="166" decel="50000">
                                          <p:stCondLst>
                                            <p:cond delay="1668"/>
                                          </p:stCondLst>
                                        </p:cTn>
                                        <p:tgtEl>
                                          <p:spTgt spid="1029"/>
                                        </p:tgtEl>
                                      </p:cBhvr>
                                      <p:to x="100000" y="100000"/>
                                    </p:animScale>
                                    <p:animScale>
                                      <p:cBhvr>
                                        <p:cTn id="52" dur="26">
                                          <p:stCondLst>
                                            <p:cond delay="1808"/>
                                          </p:stCondLst>
                                        </p:cTn>
                                        <p:tgtEl>
                                          <p:spTgt spid="1029"/>
                                        </p:tgtEl>
                                      </p:cBhvr>
                                      <p:to x="100000" y="95000"/>
                                    </p:animScale>
                                    <p:animScale>
                                      <p:cBhvr>
                                        <p:cTn id="53" dur="166" decel="50000">
                                          <p:stCondLst>
                                            <p:cond delay="1834"/>
                                          </p:stCondLst>
                                        </p:cTn>
                                        <p:tgtEl>
                                          <p:spTgt spid="102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1000" fill="hold"/>
                                        <p:tgtEl>
                                          <p:spTgt spid="9"/>
                                        </p:tgtEl>
                                        <p:attrNameLst>
                                          <p:attrName>ppt_w</p:attrName>
                                        </p:attrNameLst>
                                      </p:cBhvr>
                                      <p:tavLst>
                                        <p:tav tm="0">
                                          <p:val>
                                            <p:fltVal val="0"/>
                                          </p:val>
                                        </p:tav>
                                        <p:tav tm="100000">
                                          <p:val>
                                            <p:strVal val="#ppt_w"/>
                                          </p:val>
                                        </p:tav>
                                      </p:tavLst>
                                    </p:anim>
                                    <p:anim calcmode="lin" valueType="num">
                                      <p:cBhvr>
                                        <p:cTn id="59" dur="1000" fill="hold"/>
                                        <p:tgtEl>
                                          <p:spTgt spid="9"/>
                                        </p:tgtEl>
                                        <p:attrNameLst>
                                          <p:attrName>ppt_h</p:attrName>
                                        </p:attrNameLst>
                                      </p:cBhvr>
                                      <p:tavLst>
                                        <p:tav tm="0">
                                          <p:val>
                                            <p:fltVal val="0"/>
                                          </p:val>
                                        </p:tav>
                                        <p:tav tm="100000">
                                          <p:val>
                                            <p:strVal val="#ppt_h"/>
                                          </p:val>
                                        </p:tav>
                                      </p:tavLst>
                                    </p:anim>
                                    <p:anim calcmode="lin" valueType="num">
                                      <p:cBhvr>
                                        <p:cTn id="60" dur="1000" fill="hold"/>
                                        <p:tgtEl>
                                          <p:spTgt spid="9"/>
                                        </p:tgtEl>
                                        <p:attrNameLst>
                                          <p:attrName>style.rotation</p:attrName>
                                        </p:attrNameLst>
                                      </p:cBhvr>
                                      <p:tavLst>
                                        <p:tav tm="0">
                                          <p:val>
                                            <p:fltVal val="90"/>
                                          </p:val>
                                        </p:tav>
                                        <p:tav tm="100000">
                                          <p:val>
                                            <p:fltVal val="0"/>
                                          </p:val>
                                        </p:tav>
                                      </p:tavLst>
                                    </p:anim>
                                    <p:animEffect transition="in" filter="fade">
                                      <p:cBhvr>
                                        <p:cTn id="61" dur="10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ppt_w</p:attrName>
                                        </p:attrNameLst>
                                      </p:cBhvr>
                                      <p:tavLst>
                                        <p:tav tm="0">
                                          <p:val>
                                            <p:fltVal val="0"/>
                                          </p:val>
                                        </p:tav>
                                        <p:tav tm="100000">
                                          <p:val>
                                            <p:strVal val="#ppt_w"/>
                                          </p:val>
                                        </p:tav>
                                      </p:tavLst>
                                    </p:anim>
                                    <p:anim calcmode="lin" valueType="num">
                                      <p:cBhvr>
                                        <p:cTn id="67" dur="1000" fill="hold"/>
                                        <p:tgtEl>
                                          <p:spTgt spid="11"/>
                                        </p:tgtEl>
                                        <p:attrNameLst>
                                          <p:attrName>ppt_h</p:attrName>
                                        </p:attrNameLst>
                                      </p:cBhvr>
                                      <p:tavLst>
                                        <p:tav tm="0">
                                          <p:val>
                                            <p:fltVal val="0"/>
                                          </p:val>
                                        </p:tav>
                                        <p:tav tm="100000">
                                          <p:val>
                                            <p:strVal val="#ppt_h"/>
                                          </p:val>
                                        </p:tav>
                                      </p:tavLst>
                                    </p:anim>
                                    <p:anim calcmode="lin" valueType="num">
                                      <p:cBhvr>
                                        <p:cTn id="68" dur="1000" fill="hold"/>
                                        <p:tgtEl>
                                          <p:spTgt spid="11"/>
                                        </p:tgtEl>
                                        <p:attrNameLst>
                                          <p:attrName>style.rotation</p:attrName>
                                        </p:attrNameLst>
                                      </p:cBhvr>
                                      <p:tavLst>
                                        <p:tav tm="0">
                                          <p:val>
                                            <p:fltVal val="90"/>
                                          </p:val>
                                        </p:tav>
                                        <p:tav tm="100000">
                                          <p:val>
                                            <p:fltVal val="0"/>
                                          </p:val>
                                        </p:tav>
                                      </p:tavLst>
                                    </p:anim>
                                    <p:animEffect transition="in" filter="fade">
                                      <p:cBhvr>
                                        <p:cTn id="69" dur="10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1000" fill="hold"/>
                                        <p:tgtEl>
                                          <p:spTgt spid="10"/>
                                        </p:tgtEl>
                                        <p:attrNameLst>
                                          <p:attrName>ppt_w</p:attrName>
                                        </p:attrNameLst>
                                      </p:cBhvr>
                                      <p:tavLst>
                                        <p:tav tm="0">
                                          <p:val>
                                            <p:fltVal val="0"/>
                                          </p:val>
                                        </p:tav>
                                        <p:tav tm="100000">
                                          <p:val>
                                            <p:strVal val="#ppt_w"/>
                                          </p:val>
                                        </p:tav>
                                      </p:tavLst>
                                    </p:anim>
                                    <p:anim calcmode="lin" valueType="num">
                                      <p:cBhvr>
                                        <p:cTn id="75" dur="1000" fill="hold"/>
                                        <p:tgtEl>
                                          <p:spTgt spid="10"/>
                                        </p:tgtEl>
                                        <p:attrNameLst>
                                          <p:attrName>ppt_h</p:attrName>
                                        </p:attrNameLst>
                                      </p:cBhvr>
                                      <p:tavLst>
                                        <p:tav tm="0">
                                          <p:val>
                                            <p:fltVal val="0"/>
                                          </p:val>
                                        </p:tav>
                                        <p:tav tm="100000">
                                          <p:val>
                                            <p:strVal val="#ppt_h"/>
                                          </p:val>
                                        </p:tav>
                                      </p:tavLst>
                                    </p:anim>
                                    <p:anim calcmode="lin" valueType="num">
                                      <p:cBhvr>
                                        <p:cTn id="76" dur="1000" fill="hold"/>
                                        <p:tgtEl>
                                          <p:spTgt spid="10"/>
                                        </p:tgtEl>
                                        <p:attrNameLst>
                                          <p:attrName>style.rotation</p:attrName>
                                        </p:attrNameLst>
                                      </p:cBhvr>
                                      <p:tavLst>
                                        <p:tav tm="0">
                                          <p:val>
                                            <p:fltVal val="90"/>
                                          </p:val>
                                        </p:tav>
                                        <p:tav tm="100000">
                                          <p:val>
                                            <p:fltVal val="0"/>
                                          </p:val>
                                        </p:tav>
                                      </p:tavLst>
                                    </p:anim>
                                    <p:animEffect transition="in" filter="fade">
                                      <p:cBhvr>
                                        <p:cTn id="77" dur="10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ppt_w</p:attrName>
                                        </p:attrNameLst>
                                      </p:cBhvr>
                                      <p:tavLst>
                                        <p:tav tm="0">
                                          <p:val>
                                            <p:fltVal val="0"/>
                                          </p:val>
                                        </p:tav>
                                        <p:tav tm="100000">
                                          <p:val>
                                            <p:strVal val="#ppt_w"/>
                                          </p:val>
                                        </p:tav>
                                      </p:tavLst>
                                    </p:anim>
                                    <p:anim calcmode="lin" valueType="num">
                                      <p:cBhvr>
                                        <p:cTn id="83" dur="1000" fill="hold"/>
                                        <p:tgtEl>
                                          <p:spTgt spid="12"/>
                                        </p:tgtEl>
                                        <p:attrNameLst>
                                          <p:attrName>ppt_h</p:attrName>
                                        </p:attrNameLst>
                                      </p:cBhvr>
                                      <p:tavLst>
                                        <p:tav tm="0">
                                          <p:val>
                                            <p:fltVal val="0"/>
                                          </p:val>
                                        </p:tav>
                                        <p:tav tm="100000">
                                          <p:val>
                                            <p:strVal val="#ppt_h"/>
                                          </p:val>
                                        </p:tav>
                                      </p:tavLst>
                                    </p:anim>
                                    <p:anim calcmode="lin" valueType="num">
                                      <p:cBhvr>
                                        <p:cTn id="84" dur="1000" fill="hold"/>
                                        <p:tgtEl>
                                          <p:spTgt spid="12"/>
                                        </p:tgtEl>
                                        <p:attrNameLst>
                                          <p:attrName>style.rotation</p:attrName>
                                        </p:attrNameLst>
                                      </p:cBhvr>
                                      <p:tavLst>
                                        <p:tav tm="0">
                                          <p:val>
                                            <p:fltVal val="90"/>
                                          </p:val>
                                        </p:tav>
                                        <p:tav tm="100000">
                                          <p:val>
                                            <p:fltVal val="0"/>
                                          </p:val>
                                        </p:tav>
                                      </p:tavLst>
                                    </p:anim>
                                    <p:animEffect transition="in" filter="fade">
                                      <p:cBhvr>
                                        <p:cTn id="85" dur="1000"/>
                                        <p:tgtEl>
                                          <p:spTgt spid="12"/>
                                        </p:tgtEl>
                                      </p:cBhvr>
                                    </p:animEffect>
                                  </p:childTnLst>
                                </p:cTn>
                              </p:par>
                            </p:childTnLst>
                          </p:cTn>
                        </p:par>
                      </p:childTnLst>
                    </p:cTn>
                  </p:par>
                  <p:par>
                    <p:cTn id="86" fill="hold">
                      <p:stCondLst>
                        <p:cond delay="indefinite"/>
                      </p:stCondLst>
                      <p:childTnLst>
                        <p:par>
                          <p:cTn id="87" fill="hold">
                            <p:stCondLst>
                              <p:cond delay="0"/>
                            </p:stCondLst>
                            <p:childTnLst>
                              <p:par>
                                <p:cTn id="88" presetID="45" presetClass="entr" presetSubtype="0" fill="hold" grpId="0" nodeType="clickEffect">
                                  <p:stCondLst>
                                    <p:cond delay="0"/>
                                  </p:stCondLst>
                                  <p:iterate type="wd">
                                    <p:tmPct val="5000"/>
                                  </p:iterate>
                                  <p:childTnLst>
                                    <p:set>
                                      <p:cBhvr>
                                        <p:cTn id="89" dur="1" fill="hold">
                                          <p:stCondLst>
                                            <p:cond delay="0"/>
                                          </p:stCondLst>
                                        </p:cTn>
                                        <p:tgtEl>
                                          <p:spTgt spid="6"/>
                                        </p:tgtEl>
                                        <p:attrNameLst>
                                          <p:attrName>style.visibility</p:attrName>
                                        </p:attrNameLst>
                                      </p:cBhvr>
                                      <p:to>
                                        <p:strVal val="visible"/>
                                      </p:to>
                                    </p:set>
                                    <p:animEffect transition="in" filter="fade">
                                      <p:cBhvr>
                                        <p:cTn id="90" dur="2000"/>
                                        <p:tgtEl>
                                          <p:spTgt spid="6"/>
                                        </p:tgtEl>
                                      </p:cBhvr>
                                    </p:animEffect>
                                    <p:anim calcmode="lin" valueType="num">
                                      <p:cBhvr>
                                        <p:cTn id="91" dur="2000" fill="hold"/>
                                        <p:tgtEl>
                                          <p:spTgt spid="6"/>
                                        </p:tgtEl>
                                        <p:attrNameLst>
                                          <p:attrName>ppt_w</p:attrName>
                                        </p:attrNameLst>
                                      </p:cBhvr>
                                      <p:tavLst>
                                        <p:tav tm="0" fmla="#ppt_w*sin(2.5*pi*$)">
                                          <p:val>
                                            <p:fltVal val="0"/>
                                          </p:val>
                                        </p:tav>
                                        <p:tav tm="100000">
                                          <p:val>
                                            <p:fltVal val="1"/>
                                          </p:val>
                                        </p:tav>
                                      </p:tavLst>
                                    </p:anim>
                                    <p:anim calcmode="lin" valueType="num">
                                      <p:cBhvr>
                                        <p:cTn id="92"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6" presetClass="emph" presetSubtype="0" fill="hold" grpId="1" nodeType="clickEffect">
                                  <p:stCondLst>
                                    <p:cond delay="0"/>
                                  </p:stCondLst>
                                  <p:iterate type="wd">
                                    <p:tmPct val="0"/>
                                  </p:iterate>
                                  <p:childTnLst>
                                    <p:animEffect transition="out" filter="fade">
                                      <p:cBhvr>
                                        <p:cTn id="96" dur="500" tmFilter="0, 0; .2, .5; .8, .5; 1, 0"/>
                                        <p:tgtEl>
                                          <p:spTgt spid="6"/>
                                        </p:tgtEl>
                                      </p:cBhvr>
                                    </p:animEffect>
                                    <p:animScale>
                                      <p:cBhvr>
                                        <p:cTn id="9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9" grpId="0"/>
      <p:bldP spid="10"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74625"/>
            <a:ext cx="7117180" cy="1470025"/>
          </a:xfrm>
        </p:spPr>
        <p:txBody>
          <a:bodyPr/>
          <a:lstStyle/>
          <a:p>
            <a:r>
              <a:rPr lang="en-US" sz="6000" dirty="0" smtClean="0">
                <a:ln w="19050">
                  <a:solidFill>
                    <a:schemeClr val="bg1"/>
                  </a:solidFill>
                </a:ln>
              </a:rPr>
              <a:t>Greece</a:t>
            </a:r>
            <a:endParaRPr lang="en-US" sz="6000" dirty="0">
              <a:ln w="19050">
                <a:solidFill>
                  <a:schemeClr val="bg1"/>
                </a:solidFill>
              </a:ln>
            </a:endParaRPr>
          </a:p>
        </p:txBody>
      </p:sp>
      <p:sp>
        <p:nvSpPr>
          <p:cNvPr id="2" name="TextBox 1"/>
          <p:cNvSpPr txBox="1"/>
          <p:nvPr/>
        </p:nvSpPr>
        <p:spPr>
          <a:xfrm>
            <a:off x="5943600" y="304800"/>
            <a:ext cx="3048000" cy="6186309"/>
          </a:xfrm>
          <a:prstGeom prst="rect">
            <a:avLst/>
          </a:prstGeom>
          <a:noFill/>
        </p:spPr>
        <p:txBody>
          <a:bodyPr wrap="square" rtlCol="0">
            <a:spAutoFit/>
          </a:bodyPr>
          <a:lstStyle/>
          <a:p>
            <a:r>
              <a:rPr lang="en-US" dirty="0" smtClean="0">
                <a:solidFill>
                  <a:schemeClr val="tx2"/>
                </a:solidFill>
              </a:rPr>
              <a:t>Greece’s 1</a:t>
            </a:r>
            <a:r>
              <a:rPr lang="en-US" baseline="30000" dirty="0" smtClean="0">
                <a:solidFill>
                  <a:schemeClr val="tx2"/>
                </a:solidFill>
              </a:rPr>
              <a:t>st</a:t>
            </a:r>
            <a:r>
              <a:rPr lang="en-US" dirty="0" smtClean="0">
                <a:solidFill>
                  <a:schemeClr val="tx2"/>
                </a:solidFill>
              </a:rPr>
              <a:t> democracy and 1</a:t>
            </a:r>
            <a:r>
              <a:rPr lang="en-US" baseline="30000" dirty="0" smtClean="0">
                <a:solidFill>
                  <a:schemeClr val="tx2"/>
                </a:solidFill>
              </a:rPr>
              <a:t>st</a:t>
            </a:r>
            <a:r>
              <a:rPr lang="en-US" dirty="0" smtClean="0">
                <a:solidFill>
                  <a:schemeClr val="tx2"/>
                </a:solidFill>
              </a:rPr>
              <a:t> city-state was Athens. Citizens voted on laws and took part in political debates. Sparta, Athens enemy, was an oligarchy, and was ruled by 2 kings. Sparta also had a powerful army. Greek believed in gods and honored them with myths, poems, and plays. The architecture by the Greek's was the world’s most impressive. Philosophers Socrates and Plato discussed ideas. These ideas were about politics, government, math, and astronomy.</a:t>
            </a:r>
            <a:endParaRPr lang="en-US" dirty="0">
              <a:solidFill>
                <a:schemeClr val="tx2"/>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676650"/>
            <a:ext cx="2743200" cy="3135086"/>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111953"/>
            <a:ext cx="3581400" cy="2383259"/>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47" y="2438400"/>
            <a:ext cx="2286947" cy="646331"/>
          </a:xfrm>
          <a:prstGeom prst="rect">
            <a:avLst/>
          </a:prstGeom>
          <a:noFill/>
        </p:spPr>
        <p:txBody>
          <a:bodyPr wrap="square" rtlCol="0">
            <a:spAutoFit/>
          </a:bodyPr>
          <a:lstStyle/>
          <a:p>
            <a:r>
              <a:rPr lang="en-US" dirty="0" smtClean="0"/>
              <a:t>Greek Architecture</a:t>
            </a:r>
            <a:endParaRPr lang="en-US" dirty="0"/>
          </a:p>
        </p:txBody>
      </p:sp>
      <p:sp>
        <p:nvSpPr>
          <p:cNvPr id="6" name="Up Arrow 5"/>
          <p:cNvSpPr/>
          <p:nvPr/>
        </p:nvSpPr>
        <p:spPr>
          <a:xfrm rot="5400000">
            <a:off x="748284" y="1524000"/>
            <a:ext cx="484632" cy="97840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61427013"/>
      </p:ext>
    </p:extLst>
  </p:cSld>
  <p:clrMapOvr>
    <a:masterClrMapping/>
  </p:clrMapOvr>
  <mc:AlternateContent xmlns:mc="http://schemas.openxmlformats.org/markup-compatibility/2006">
    <mc:Choice xmlns:p14="http://schemas.microsoft.com/office/powerpoint/2010/main" Requires="p14">
      <p:transition spd="slow" p14:dur="4000" advTm="40507">
        <p14:vortex dir="r"/>
      </p:transition>
    </mc:Choice>
    <mc:Fallback>
      <p:transition spd="slow" advTm="405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300"/>
                                        <p:tgtEl>
                                          <p:spTgt spid="1026"/>
                                        </p:tgtEl>
                                      </p:cBhvr>
                                    </p:animEffect>
                                    <p:anim calcmode="lin" valueType="num">
                                      <p:cBhvr>
                                        <p:cTn id="13" dur="1300" fill="hold"/>
                                        <p:tgtEl>
                                          <p:spTgt spid="1026"/>
                                        </p:tgtEl>
                                        <p:attrNameLst>
                                          <p:attrName>ppt_x</p:attrName>
                                        </p:attrNameLst>
                                      </p:cBhvr>
                                      <p:tavLst>
                                        <p:tav tm="0">
                                          <p:val>
                                            <p:strVal val="#ppt_x"/>
                                          </p:val>
                                        </p:tav>
                                        <p:tav tm="100000">
                                          <p:val>
                                            <p:strVal val="#ppt_x"/>
                                          </p:val>
                                        </p:tav>
                                      </p:tavLst>
                                    </p:anim>
                                    <p:anim calcmode="lin" valueType="num">
                                      <p:cBhvr>
                                        <p:cTn id="14" dur="13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300"/>
                                        <p:tgtEl>
                                          <p:spTgt spid="1027"/>
                                        </p:tgtEl>
                                      </p:cBhvr>
                                    </p:animEffect>
                                    <p:anim calcmode="lin" valueType="num">
                                      <p:cBhvr>
                                        <p:cTn id="20" dur="1300" fill="hold"/>
                                        <p:tgtEl>
                                          <p:spTgt spid="1027"/>
                                        </p:tgtEl>
                                        <p:attrNameLst>
                                          <p:attrName>ppt_x</p:attrName>
                                        </p:attrNameLst>
                                      </p:cBhvr>
                                      <p:tavLst>
                                        <p:tav tm="0">
                                          <p:val>
                                            <p:strVal val="#ppt_x"/>
                                          </p:val>
                                        </p:tav>
                                        <p:tav tm="100000">
                                          <p:val>
                                            <p:strVal val="#ppt_x"/>
                                          </p:val>
                                        </p:tav>
                                      </p:tavLst>
                                    </p:anim>
                                    <p:anim calcmode="lin" valueType="num">
                                      <p:cBhvr>
                                        <p:cTn id="21" dur="13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300"/>
                                        <p:tgtEl>
                                          <p:spTgt spid="6"/>
                                        </p:tgtEl>
                                      </p:cBhvr>
                                    </p:animEffect>
                                    <p:anim calcmode="lin" valueType="num">
                                      <p:cBhvr>
                                        <p:cTn id="27" dur="1300" fill="hold"/>
                                        <p:tgtEl>
                                          <p:spTgt spid="6"/>
                                        </p:tgtEl>
                                        <p:attrNameLst>
                                          <p:attrName>ppt_x</p:attrName>
                                        </p:attrNameLst>
                                      </p:cBhvr>
                                      <p:tavLst>
                                        <p:tav tm="0">
                                          <p:val>
                                            <p:strVal val="#ppt_x"/>
                                          </p:val>
                                        </p:tav>
                                        <p:tav tm="100000">
                                          <p:val>
                                            <p:strVal val="#ppt_x"/>
                                          </p:val>
                                        </p:tav>
                                      </p:tavLst>
                                    </p:anim>
                                    <p:anim calcmode="lin" valueType="num">
                                      <p:cBhvr>
                                        <p:cTn id="28" dur="13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300"/>
                                        <p:tgtEl>
                                          <p:spTgt spid="3"/>
                                        </p:tgtEl>
                                      </p:cBhvr>
                                    </p:animEffect>
                                    <p:anim calcmode="lin" valueType="num">
                                      <p:cBhvr>
                                        <p:cTn id="34" dur="1300" fill="hold"/>
                                        <p:tgtEl>
                                          <p:spTgt spid="3"/>
                                        </p:tgtEl>
                                        <p:attrNameLst>
                                          <p:attrName>ppt_x</p:attrName>
                                        </p:attrNameLst>
                                      </p:cBhvr>
                                      <p:tavLst>
                                        <p:tav tm="0">
                                          <p:val>
                                            <p:strVal val="#ppt_x"/>
                                          </p:val>
                                        </p:tav>
                                        <p:tav tm="100000">
                                          <p:val>
                                            <p:strVal val="#ppt_x"/>
                                          </p:val>
                                        </p:tav>
                                      </p:tavLst>
                                    </p:anim>
                                    <p:anim calcmode="lin" valueType="num">
                                      <p:cBhvr>
                                        <p:cTn id="35" dur="13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2000"/>
                                        <p:tgtEl>
                                          <p:spTgt spid="2"/>
                                        </p:tgtEl>
                                      </p:cBhvr>
                                    </p:animEffect>
                                    <p:anim calcmode="lin" valueType="num">
                                      <p:cBhvr>
                                        <p:cTn id="41" dur="2000" fill="hold"/>
                                        <p:tgtEl>
                                          <p:spTgt spid="2"/>
                                        </p:tgtEl>
                                        <p:attrNameLst>
                                          <p:attrName>ppt_w</p:attrName>
                                        </p:attrNameLst>
                                      </p:cBhvr>
                                      <p:tavLst>
                                        <p:tav tm="0" fmla="#ppt_w*sin(2.5*pi*$)">
                                          <p:val>
                                            <p:fltVal val="0"/>
                                          </p:val>
                                        </p:tav>
                                        <p:tav tm="100000">
                                          <p:val>
                                            <p:fltVal val="1"/>
                                          </p:val>
                                        </p:tav>
                                      </p:tavLst>
                                    </p:anim>
                                    <p:anim calcmode="lin" valueType="num">
                                      <p:cBhvr>
                                        <p:cTn id="4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grpId="1" nodeType="clickEffect">
                                  <p:stCondLst>
                                    <p:cond delay="0"/>
                                  </p:stCondLst>
                                  <p:childTnLst>
                                    <p:animRot by="21600000">
                                      <p:cBhvr>
                                        <p:cTn id="46" dur="15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P spid="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dirty="0" smtClean="0"/>
              <a:t>Mesopotamia</a:t>
            </a:r>
            <a:br>
              <a:rPr lang="en-US" dirty="0" smtClean="0"/>
            </a:br>
            <a:r>
              <a:rPr lang="en-US" sz="3200" i="1" dirty="0" smtClean="0"/>
              <a:t>around 3000 BC</a:t>
            </a:r>
            <a:endParaRPr lang="en-US" sz="3200" dirty="0"/>
          </a:p>
        </p:txBody>
      </p:sp>
      <p:sp>
        <p:nvSpPr>
          <p:cNvPr id="3" name="Subtitle 2"/>
          <p:cNvSpPr>
            <a:spLocks noGrp="1"/>
          </p:cNvSpPr>
          <p:nvPr>
            <p:ph type="subTitle" idx="1"/>
          </p:nvPr>
        </p:nvSpPr>
        <p:spPr>
          <a:xfrm>
            <a:off x="457200" y="1828800"/>
            <a:ext cx="8458200" cy="4572000"/>
          </a:xfrm>
        </p:spPr>
        <p:txBody>
          <a:bodyPr/>
          <a:lstStyle/>
          <a:p>
            <a:endParaRPr lang="en-US" dirty="0" smtClean="0"/>
          </a:p>
          <a:p>
            <a:endParaRPr lang="en-US" dirty="0"/>
          </a:p>
          <a:p>
            <a:endParaRPr lang="en-US" dirty="0" smtClean="0"/>
          </a:p>
          <a:p>
            <a:r>
              <a:rPr lang="en-US" dirty="0" smtClean="0"/>
              <a:t> </a:t>
            </a:r>
          </a:p>
          <a:p>
            <a:endParaRPr lang="en-US" sz="2000" dirty="0" smtClean="0"/>
          </a:p>
          <a:p>
            <a:endParaRPr lang="en-US" dirty="0"/>
          </a:p>
          <a:p>
            <a:r>
              <a:rPr lang="en-US" sz="2000" dirty="0" smtClean="0"/>
              <a:t>Mesopotamia means “Land between the rivers” and this region was known as the fertile crescent (see map above). The Sumerians were the first to claim this land. They developed a writing system known as cuneiform and they invented the wheel. They worshipped many gods in pyramid like temples known as a ziggurat ( see</a:t>
            </a:r>
            <a:r>
              <a:rPr lang="en-US" dirty="0"/>
              <a:t> bottom </a:t>
            </a:r>
            <a:r>
              <a:rPr lang="en-US" dirty="0" smtClean="0"/>
              <a:t>left</a:t>
            </a:r>
            <a:r>
              <a:rPr lang="en-US" sz="2000" dirty="0" smtClean="0"/>
              <a:t> picture).</a:t>
            </a:r>
            <a:r>
              <a:rPr lang="en-US"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2971800" cy="206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67780"/>
            <a:ext cx="1524000" cy="102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487664"/>
      </p:ext>
    </p:extLst>
  </p:cSld>
  <p:clrMapOvr>
    <a:masterClrMapping/>
  </p:clrMapOvr>
  <mc:AlternateContent xmlns:mc="http://schemas.openxmlformats.org/markup-compatibility/2006">
    <mc:Choice xmlns:p14="http://schemas.microsoft.com/office/powerpoint/2010/main" Requires="p14">
      <p:transition spd="slow" p14:dur="4000" advTm="209">
        <p14:vortex dir="r"/>
      </p:transition>
    </mc:Choice>
    <mc:Fallback>
      <p:transition spd="slow" advTm="209">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1.1|1.3|1.3|0.9|1.4|0.8"/>
</p:tagLst>
</file>

<file path=ppt/tags/tag2.xml><?xml version="1.0" encoding="utf-8"?>
<p:tagLst xmlns:a="http://schemas.openxmlformats.org/drawingml/2006/main" xmlns:r="http://schemas.openxmlformats.org/officeDocument/2006/relationships" xmlns:p="http://schemas.openxmlformats.org/presentationml/2006/main">
  <p:tag name="TIMING" val="|0.6|2.3"/>
</p:tagLst>
</file>

<file path=ppt/tags/tag3.xml><?xml version="1.0" encoding="utf-8"?>
<p:tagLst xmlns:a="http://schemas.openxmlformats.org/drawingml/2006/main" xmlns:r="http://schemas.openxmlformats.org/officeDocument/2006/relationships" xmlns:p="http://schemas.openxmlformats.org/presentationml/2006/main">
  <p:tag name="TIMING" val="|1|1.4|2.2|2.3|3.2|2.5|4|2.4"/>
</p:tagLst>
</file>

<file path=ppt/tags/tag4.xml><?xml version="1.0" encoding="utf-8"?>
<p:tagLst xmlns:a="http://schemas.openxmlformats.org/drawingml/2006/main" xmlns:r="http://schemas.openxmlformats.org/officeDocument/2006/relationships" xmlns:p="http://schemas.openxmlformats.org/presentationml/2006/main">
  <p:tag name="TIMING" val="|0.2|1.8|2.1|2|1.1|0.8|0.8|0.9|14"/>
</p:tagLst>
</file>

<file path=ppt/tags/tag5.xml><?xml version="1.0" encoding="utf-8"?>
<p:tagLst xmlns:a="http://schemas.openxmlformats.org/drawingml/2006/main" xmlns:r="http://schemas.openxmlformats.org/officeDocument/2006/relationships" xmlns:p="http://schemas.openxmlformats.org/presentationml/2006/main">
  <p:tag name="TIMING" val="|0.7|1.2|2.4|2.3|2.1|2.2|1.3"/>
</p:tagLst>
</file>

<file path=ppt/tags/tag6.xml><?xml version="1.0" encoding="utf-8"?>
<p:tagLst xmlns:a="http://schemas.openxmlformats.org/drawingml/2006/main" xmlns:r="http://schemas.openxmlformats.org/officeDocument/2006/relationships" xmlns:p="http://schemas.openxmlformats.org/presentationml/2006/main">
  <p:tag name="TIMING" val="|0.4|2.2|1.6|2.5|2.9|2.4|2.2|2.3"/>
</p:tagLst>
</file>

<file path=ppt/tags/tag7.xml><?xml version="1.0" encoding="utf-8"?>
<p:tagLst xmlns:a="http://schemas.openxmlformats.org/drawingml/2006/main" xmlns:r="http://schemas.openxmlformats.org/officeDocument/2006/relationships" xmlns:p="http://schemas.openxmlformats.org/presentationml/2006/main">
  <p:tag name="TIMING" val="|0.6|2.4|1.3|2.1|2.1|1.1|1.1|1|1.2|11.1"/>
</p:tagLst>
</file>

<file path=ppt/tags/tag8.xml><?xml version="1.0" encoding="utf-8"?>
<p:tagLst xmlns:a="http://schemas.openxmlformats.org/drawingml/2006/main" xmlns:r="http://schemas.openxmlformats.org/officeDocument/2006/relationships" xmlns:p="http://schemas.openxmlformats.org/presentationml/2006/main">
  <p:tag name="TIMING" val="|1|1.9|1.2|1.3|1.3|1.6|2.3"/>
</p:tagLst>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281</TotalTime>
  <Words>703</Words>
  <Application>Microsoft Office PowerPoint</Application>
  <PresentationFormat>On-screen Show (4:3)</PresentationFormat>
  <Paragraphs>75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Autumn</vt:lpstr>
      <vt:lpstr>Ancient Civilization</vt:lpstr>
      <vt:lpstr>Timeline</vt:lpstr>
      <vt:lpstr>Early Man </vt:lpstr>
      <vt:lpstr>Mesopotamia </vt:lpstr>
      <vt:lpstr>Egypt </vt:lpstr>
      <vt:lpstr>India</vt:lpstr>
      <vt:lpstr>China</vt:lpstr>
      <vt:lpstr>Greece</vt:lpstr>
      <vt:lpstr>Mesopotamia around 3000 BC</vt:lpstr>
      <vt:lpstr>Mesopotamia around 3000 BC</vt:lpstr>
      <vt:lpstr>Mesopotamia around 3000 BC</vt:lpstr>
      <vt:lpstr>Mesopotamia around 3000 BC</vt:lpstr>
    </vt:vector>
  </TitlesOfParts>
  <Company>South Country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Mesopotamia around 3000 BC</dc:title>
  <dc:creator>AErwin19</dc:creator>
  <cp:lastModifiedBy>AErwin19</cp:lastModifiedBy>
  <cp:revision>36</cp:revision>
  <dcterms:created xsi:type="dcterms:W3CDTF">2012-12-10T15:23:54Z</dcterms:created>
  <dcterms:modified xsi:type="dcterms:W3CDTF">2013-03-07T15:51:09Z</dcterms:modified>
</cp:coreProperties>
</file>